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6"/>
  </p:notesMasterIdLst>
  <p:sldIdLst>
    <p:sldId id="274" r:id="rId2"/>
    <p:sldId id="259" r:id="rId3"/>
    <p:sldId id="261" r:id="rId4"/>
    <p:sldId id="260" r:id="rId5"/>
    <p:sldId id="275" r:id="rId6"/>
    <p:sldId id="263" r:id="rId7"/>
    <p:sldId id="265" r:id="rId8"/>
    <p:sldId id="266" r:id="rId9"/>
    <p:sldId id="267" r:id="rId10"/>
    <p:sldId id="278" r:id="rId11"/>
    <p:sldId id="268" r:id="rId12"/>
    <p:sldId id="269" r:id="rId13"/>
    <p:sldId id="276" r:id="rId14"/>
    <p:sldId id="277"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C9900"/>
    <a:srgbClr val="99663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6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CB6173-8966-49AD-B491-C3B49E53F328}" type="doc">
      <dgm:prSet loTypeId="urn:microsoft.com/office/officeart/2005/8/layout/list1" loCatId="list" qsTypeId="urn:microsoft.com/office/officeart/2005/8/quickstyle/simple3" qsCatId="simple" csTypeId="urn:microsoft.com/office/officeart/2005/8/colors/accent0_3" csCatId="mainScheme" phldr="1"/>
      <dgm:spPr/>
      <dgm:t>
        <a:bodyPr/>
        <a:lstStyle/>
        <a:p>
          <a:endParaRPr lang="en-US"/>
        </a:p>
      </dgm:t>
    </dgm:pt>
    <dgm:pt modelId="{F3E25BDE-91E3-4AEE-AA9B-0C87B9D39462}">
      <dgm:prSet phldrT="[Text]"/>
      <dgm:spPr/>
      <dgm:t>
        <a:bodyPr/>
        <a:lstStyle/>
        <a:p>
          <a:r>
            <a:rPr lang="en-US" dirty="0" err="1" smtClean="0">
              <a:latin typeface="Arial Black" pitchFamily="34" charset="0"/>
            </a:rPr>
            <a:t>Ranip</a:t>
          </a:r>
          <a:r>
            <a:rPr lang="en-US" dirty="0" smtClean="0">
              <a:latin typeface="Arial Black" pitchFamily="34" charset="0"/>
            </a:rPr>
            <a:t> </a:t>
          </a:r>
          <a:r>
            <a:rPr lang="en-US" dirty="0" err="1" smtClean="0">
              <a:latin typeface="Arial Black" pitchFamily="34" charset="0"/>
            </a:rPr>
            <a:t>Hore</a:t>
          </a:r>
          <a:r>
            <a:rPr lang="en-US" dirty="0" smtClean="0">
              <a:latin typeface="Arial Black" pitchFamily="34" charset="0"/>
            </a:rPr>
            <a:t> (ECE/2011/012)</a:t>
          </a:r>
          <a:endParaRPr lang="en-US" dirty="0">
            <a:latin typeface="Arial Black" pitchFamily="34" charset="0"/>
          </a:endParaRPr>
        </a:p>
      </dgm:t>
    </dgm:pt>
    <dgm:pt modelId="{4F5BAFF8-2AFE-4F67-97FB-242281274812}" type="parTrans" cxnId="{DA422180-3345-43EA-B320-DF8EC866C9DB}">
      <dgm:prSet/>
      <dgm:spPr/>
      <dgm:t>
        <a:bodyPr/>
        <a:lstStyle/>
        <a:p>
          <a:endParaRPr lang="en-US"/>
        </a:p>
      </dgm:t>
    </dgm:pt>
    <dgm:pt modelId="{6A3D53FD-9433-4633-BC90-9DE70D713AB3}" type="sibTrans" cxnId="{DA422180-3345-43EA-B320-DF8EC866C9DB}">
      <dgm:prSet/>
      <dgm:spPr/>
      <dgm:t>
        <a:bodyPr/>
        <a:lstStyle/>
        <a:p>
          <a:endParaRPr lang="en-US"/>
        </a:p>
      </dgm:t>
    </dgm:pt>
    <dgm:pt modelId="{BC65E9C6-B49D-432F-9507-EA7B0DC2E3DE}">
      <dgm:prSet phldrT="[Text]"/>
      <dgm:spPr/>
      <dgm:t>
        <a:bodyPr/>
        <a:lstStyle/>
        <a:p>
          <a:r>
            <a:rPr lang="en-US" dirty="0" smtClean="0">
              <a:latin typeface="Arial Black" pitchFamily="34" charset="0"/>
            </a:rPr>
            <a:t>Puja Pal (ECE/2011/020)</a:t>
          </a:r>
          <a:endParaRPr lang="en-US" dirty="0">
            <a:latin typeface="Arial Black" pitchFamily="34" charset="0"/>
          </a:endParaRPr>
        </a:p>
      </dgm:t>
    </dgm:pt>
    <dgm:pt modelId="{F2C1020B-1344-4F76-8011-EEFC0073A13D}" type="parTrans" cxnId="{80D44D87-4FED-4247-B50B-0C9D8935BB84}">
      <dgm:prSet/>
      <dgm:spPr/>
      <dgm:t>
        <a:bodyPr/>
        <a:lstStyle/>
        <a:p>
          <a:endParaRPr lang="en-US"/>
        </a:p>
      </dgm:t>
    </dgm:pt>
    <dgm:pt modelId="{76A9F69A-6612-4373-9FF3-13BC6294D7EE}" type="sibTrans" cxnId="{80D44D87-4FED-4247-B50B-0C9D8935BB84}">
      <dgm:prSet/>
      <dgm:spPr/>
      <dgm:t>
        <a:bodyPr/>
        <a:lstStyle/>
        <a:p>
          <a:endParaRPr lang="en-US"/>
        </a:p>
      </dgm:t>
    </dgm:pt>
    <dgm:pt modelId="{C3601D01-AAAB-4857-9A28-02DF44104539}">
      <dgm:prSet phldrT="[Text]"/>
      <dgm:spPr/>
      <dgm:t>
        <a:bodyPr/>
        <a:lstStyle/>
        <a:p>
          <a:r>
            <a:rPr lang="en-US" dirty="0" err="1" smtClean="0">
              <a:latin typeface="Arial Black" pitchFamily="34" charset="0"/>
            </a:rPr>
            <a:t>Birupam</a:t>
          </a:r>
          <a:r>
            <a:rPr lang="en-US" dirty="0" smtClean="0">
              <a:latin typeface="Arial Black" pitchFamily="34" charset="0"/>
            </a:rPr>
            <a:t> </a:t>
          </a:r>
          <a:r>
            <a:rPr lang="en-US" dirty="0" err="1" smtClean="0">
              <a:latin typeface="Arial Black" pitchFamily="34" charset="0"/>
            </a:rPr>
            <a:t>Metya</a:t>
          </a:r>
          <a:r>
            <a:rPr lang="en-US" dirty="0" smtClean="0">
              <a:latin typeface="Arial Black" pitchFamily="34" charset="0"/>
            </a:rPr>
            <a:t> (ECE/2011/047)</a:t>
          </a:r>
          <a:endParaRPr lang="en-US" dirty="0">
            <a:latin typeface="Arial Black" pitchFamily="34" charset="0"/>
          </a:endParaRPr>
        </a:p>
      </dgm:t>
    </dgm:pt>
    <dgm:pt modelId="{831DFF35-E353-4BD3-8F53-CFCB1B30235C}" type="parTrans" cxnId="{3DA75CA9-8711-4A25-A534-5D1B8290AD2C}">
      <dgm:prSet/>
      <dgm:spPr/>
      <dgm:t>
        <a:bodyPr/>
        <a:lstStyle/>
        <a:p>
          <a:endParaRPr lang="en-US"/>
        </a:p>
      </dgm:t>
    </dgm:pt>
    <dgm:pt modelId="{76E57294-FF57-4EE0-BDDF-7AFB8B185D08}" type="sibTrans" cxnId="{3DA75CA9-8711-4A25-A534-5D1B8290AD2C}">
      <dgm:prSet/>
      <dgm:spPr/>
      <dgm:t>
        <a:bodyPr/>
        <a:lstStyle/>
        <a:p>
          <a:endParaRPr lang="en-US"/>
        </a:p>
      </dgm:t>
    </dgm:pt>
    <dgm:pt modelId="{B719E19A-7C73-42EA-9F3B-59A7B3B81CE1}" type="pres">
      <dgm:prSet presAssocID="{3CCB6173-8966-49AD-B491-C3B49E53F328}" presName="linear" presStyleCnt="0">
        <dgm:presLayoutVars>
          <dgm:dir/>
          <dgm:animLvl val="lvl"/>
          <dgm:resizeHandles val="exact"/>
        </dgm:presLayoutVars>
      </dgm:prSet>
      <dgm:spPr/>
      <dgm:t>
        <a:bodyPr/>
        <a:lstStyle/>
        <a:p>
          <a:endParaRPr lang="en-US"/>
        </a:p>
      </dgm:t>
    </dgm:pt>
    <dgm:pt modelId="{C20669DE-5094-4790-98A4-64E1BD2C0804}" type="pres">
      <dgm:prSet presAssocID="{F3E25BDE-91E3-4AEE-AA9B-0C87B9D39462}" presName="parentLin" presStyleCnt="0"/>
      <dgm:spPr/>
      <dgm:t>
        <a:bodyPr/>
        <a:lstStyle/>
        <a:p>
          <a:endParaRPr lang="en-US"/>
        </a:p>
      </dgm:t>
    </dgm:pt>
    <dgm:pt modelId="{22472138-8FE2-45D3-A570-BF4B10C55A31}" type="pres">
      <dgm:prSet presAssocID="{F3E25BDE-91E3-4AEE-AA9B-0C87B9D39462}" presName="parentLeftMargin" presStyleLbl="node1" presStyleIdx="0" presStyleCnt="3"/>
      <dgm:spPr/>
      <dgm:t>
        <a:bodyPr/>
        <a:lstStyle/>
        <a:p>
          <a:endParaRPr lang="en-US"/>
        </a:p>
      </dgm:t>
    </dgm:pt>
    <dgm:pt modelId="{79B532EF-B31B-4E0E-A222-8387AB53751F}" type="pres">
      <dgm:prSet presAssocID="{F3E25BDE-91E3-4AEE-AA9B-0C87B9D39462}" presName="parentText" presStyleLbl="node1" presStyleIdx="0" presStyleCnt="3">
        <dgm:presLayoutVars>
          <dgm:chMax val="0"/>
          <dgm:bulletEnabled val="1"/>
        </dgm:presLayoutVars>
      </dgm:prSet>
      <dgm:spPr/>
      <dgm:t>
        <a:bodyPr/>
        <a:lstStyle/>
        <a:p>
          <a:endParaRPr lang="en-US"/>
        </a:p>
      </dgm:t>
    </dgm:pt>
    <dgm:pt modelId="{B5318F52-ED5B-4C0E-9F40-5F3936E14F8A}" type="pres">
      <dgm:prSet presAssocID="{F3E25BDE-91E3-4AEE-AA9B-0C87B9D39462}" presName="negativeSpace" presStyleCnt="0"/>
      <dgm:spPr/>
      <dgm:t>
        <a:bodyPr/>
        <a:lstStyle/>
        <a:p>
          <a:endParaRPr lang="en-US"/>
        </a:p>
      </dgm:t>
    </dgm:pt>
    <dgm:pt modelId="{44F6BB08-45F8-49F1-A052-742A61F36D67}" type="pres">
      <dgm:prSet presAssocID="{F3E25BDE-91E3-4AEE-AA9B-0C87B9D39462}" presName="childText" presStyleLbl="conFgAcc1" presStyleIdx="0" presStyleCnt="3">
        <dgm:presLayoutVars>
          <dgm:bulletEnabled val="1"/>
        </dgm:presLayoutVars>
      </dgm:prSet>
      <dgm:spPr/>
      <dgm:t>
        <a:bodyPr/>
        <a:lstStyle/>
        <a:p>
          <a:endParaRPr lang="en-US"/>
        </a:p>
      </dgm:t>
    </dgm:pt>
    <dgm:pt modelId="{0FA95732-608E-4D26-B392-42AFFD1B591D}" type="pres">
      <dgm:prSet presAssocID="{6A3D53FD-9433-4633-BC90-9DE70D713AB3}" presName="spaceBetweenRectangles" presStyleCnt="0"/>
      <dgm:spPr/>
      <dgm:t>
        <a:bodyPr/>
        <a:lstStyle/>
        <a:p>
          <a:endParaRPr lang="en-US"/>
        </a:p>
      </dgm:t>
    </dgm:pt>
    <dgm:pt modelId="{557F6647-0F57-4793-B90B-B0AF2CD1FEF7}" type="pres">
      <dgm:prSet presAssocID="{BC65E9C6-B49D-432F-9507-EA7B0DC2E3DE}" presName="parentLin" presStyleCnt="0"/>
      <dgm:spPr/>
      <dgm:t>
        <a:bodyPr/>
        <a:lstStyle/>
        <a:p>
          <a:endParaRPr lang="en-US"/>
        </a:p>
      </dgm:t>
    </dgm:pt>
    <dgm:pt modelId="{673D738A-4174-4646-A7CB-17FF0D94E285}" type="pres">
      <dgm:prSet presAssocID="{BC65E9C6-B49D-432F-9507-EA7B0DC2E3DE}" presName="parentLeftMargin" presStyleLbl="node1" presStyleIdx="0" presStyleCnt="3"/>
      <dgm:spPr/>
      <dgm:t>
        <a:bodyPr/>
        <a:lstStyle/>
        <a:p>
          <a:endParaRPr lang="en-US"/>
        </a:p>
      </dgm:t>
    </dgm:pt>
    <dgm:pt modelId="{D2FB17CA-FCE5-4584-8448-6E7CAD0D4A1B}" type="pres">
      <dgm:prSet presAssocID="{BC65E9C6-B49D-432F-9507-EA7B0DC2E3DE}" presName="parentText" presStyleLbl="node1" presStyleIdx="1" presStyleCnt="3">
        <dgm:presLayoutVars>
          <dgm:chMax val="0"/>
          <dgm:bulletEnabled val="1"/>
        </dgm:presLayoutVars>
      </dgm:prSet>
      <dgm:spPr/>
      <dgm:t>
        <a:bodyPr/>
        <a:lstStyle/>
        <a:p>
          <a:endParaRPr lang="en-US"/>
        </a:p>
      </dgm:t>
    </dgm:pt>
    <dgm:pt modelId="{6DE3FBF5-F495-4B9C-B6AD-4422E697018C}" type="pres">
      <dgm:prSet presAssocID="{BC65E9C6-B49D-432F-9507-EA7B0DC2E3DE}" presName="negativeSpace" presStyleCnt="0"/>
      <dgm:spPr/>
      <dgm:t>
        <a:bodyPr/>
        <a:lstStyle/>
        <a:p>
          <a:endParaRPr lang="en-US"/>
        </a:p>
      </dgm:t>
    </dgm:pt>
    <dgm:pt modelId="{5247E92C-4F70-4191-A62C-10536DF3E710}" type="pres">
      <dgm:prSet presAssocID="{BC65E9C6-B49D-432F-9507-EA7B0DC2E3DE}" presName="childText" presStyleLbl="conFgAcc1" presStyleIdx="1" presStyleCnt="3">
        <dgm:presLayoutVars>
          <dgm:bulletEnabled val="1"/>
        </dgm:presLayoutVars>
      </dgm:prSet>
      <dgm:spPr/>
      <dgm:t>
        <a:bodyPr/>
        <a:lstStyle/>
        <a:p>
          <a:endParaRPr lang="en-US"/>
        </a:p>
      </dgm:t>
    </dgm:pt>
    <dgm:pt modelId="{566A44C5-6769-47B7-A710-E026F5F83E9C}" type="pres">
      <dgm:prSet presAssocID="{76A9F69A-6612-4373-9FF3-13BC6294D7EE}" presName="spaceBetweenRectangles" presStyleCnt="0"/>
      <dgm:spPr/>
      <dgm:t>
        <a:bodyPr/>
        <a:lstStyle/>
        <a:p>
          <a:endParaRPr lang="en-US"/>
        </a:p>
      </dgm:t>
    </dgm:pt>
    <dgm:pt modelId="{17C948FA-9404-4DB3-A5C9-67A49F075E84}" type="pres">
      <dgm:prSet presAssocID="{C3601D01-AAAB-4857-9A28-02DF44104539}" presName="parentLin" presStyleCnt="0"/>
      <dgm:spPr/>
      <dgm:t>
        <a:bodyPr/>
        <a:lstStyle/>
        <a:p>
          <a:endParaRPr lang="en-US"/>
        </a:p>
      </dgm:t>
    </dgm:pt>
    <dgm:pt modelId="{0B4E9D06-3FC8-4303-A6F1-07584BF42646}" type="pres">
      <dgm:prSet presAssocID="{C3601D01-AAAB-4857-9A28-02DF44104539}" presName="parentLeftMargin" presStyleLbl="node1" presStyleIdx="1" presStyleCnt="3"/>
      <dgm:spPr/>
      <dgm:t>
        <a:bodyPr/>
        <a:lstStyle/>
        <a:p>
          <a:endParaRPr lang="en-US"/>
        </a:p>
      </dgm:t>
    </dgm:pt>
    <dgm:pt modelId="{5A5B16A1-20B2-4CF4-8917-7C8A80A8366B}" type="pres">
      <dgm:prSet presAssocID="{C3601D01-AAAB-4857-9A28-02DF44104539}" presName="parentText" presStyleLbl="node1" presStyleIdx="2" presStyleCnt="3">
        <dgm:presLayoutVars>
          <dgm:chMax val="0"/>
          <dgm:bulletEnabled val="1"/>
        </dgm:presLayoutVars>
      </dgm:prSet>
      <dgm:spPr/>
      <dgm:t>
        <a:bodyPr/>
        <a:lstStyle/>
        <a:p>
          <a:endParaRPr lang="en-US"/>
        </a:p>
      </dgm:t>
    </dgm:pt>
    <dgm:pt modelId="{0779233C-38A7-4470-9009-E22196166AA8}" type="pres">
      <dgm:prSet presAssocID="{C3601D01-AAAB-4857-9A28-02DF44104539}" presName="negativeSpace" presStyleCnt="0"/>
      <dgm:spPr/>
      <dgm:t>
        <a:bodyPr/>
        <a:lstStyle/>
        <a:p>
          <a:endParaRPr lang="en-US"/>
        </a:p>
      </dgm:t>
    </dgm:pt>
    <dgm:pt modelId="{E723380B-9875-43D8-BFDA-D67C51924ADB}" type="pres">
      <dgm:prSet presAssocID="{C3601D01-AAAB-4857-9A28-02DF44104539}" presName="childText" presStyleLbl="conFgAcc1" presStyleIdx="2" presStyleCnt="3">
        <dgm:presLayoutVars>
          <dgm:bulletEnabled val="1"/>
        </dgm:presLayoutVars>
      </dgm:prSet>
      <dgm:spPr/>
      <dgm:t>
        <a:bodyPr/>
        <a:lstStyle/>
        <a:p>
          <a:endParaRPr lang="en-US"/>
        </a:p>
      </dgm:t>
    </dgm:pt>
  </dgm:ptLst>
  <dgm:cxnLst>
    <dgm:cxn modelId="{FE71C278-61B1-41A7-AB75-AB5F226CECAB}" type="presOf" srcId="{BC65E9C6-B49D-432F-9507-EA7B0DC2E3DE}" destId="{D2FB17CA-FCE5-4584-8448-6E7CAD0D4A1B}" srcOrd="1" destOrd="0" presId="urn:microsoft.com/office/officeart/2005/8/layout/list1"/>
    <dgm:cxn modelId="{DA422180-3345-43EA-B320-DF8EC866C9DB}" srcId="{3CCB6173-8966-49AD-B491-C3B49E53F328}" destId="{F3E25BDE-91E3-4AEE-AA9B-0C87B9D39462}" srcOrd="0" destOrd="0" parTransId="{4F5BAFF8-2AFE-4F67-97FB-242281274812}" sibTransId="{6A3D53FD-9433-4633-BC90-9DE70D713AB3}"/>
    <dgm:cxn modelId="{2024F2A8-C015-45C6-BCBF-9BA9F0DDE79F}" type="presOf" srcId="{F3E25BDE-91E3-4AEE-AA9B-0C87B9D39462}" destId="{79B532EF-B31B-4E0E-A222-8387AB53751F}" srcOrd="1" destOrd="0" presId="urn:microsoft.com/office/officeart/2005/8/layout/list1"/>
    <dgm:cxn modelId="{24CB582F-3E14-457D-BDE3-4607D9567091}" type="presOf" srcId="{C3601D01-AAAB-4857-9A28-02DF44104539}" destId="{5A5B16A1-20B2-4CF4-8917-7C8A80A8366B}" srcOrd="1" destOrd="0" presId="urn:microsoft.com/office/officeart/2005/8/layout/list1"/>
    <dgm:cxn modelId="{F9C9B365-92AC-4904-81B7-3B9AF287DB8C}" type="presOf" srcId="{3CCB6173-8966-49AD-B491-C3B49E53F328}" destId="{B719E19A-7C73-42EA-9F3B-59A7B3B81CE1}" srcOrd="0" destOrd="0" presId="urn:microsoft.com/office/officeart/2005/8/layout/list1"/>
    <dgm:cxn modelId="{80D44D87-4FED-4247-B50B-0C9D8935BB84}" srcId="{3CCB6173-8966-49AD-B491-C3B49E53F328}" destId="{BC65E9C6-B49D-432F-9507-EA7B0DC2E3DE}" srcOrd="1" destOrd="0" parTransId="{F2C1020B-1344-4F76-8011-EEFC0073A13D}" sibTransId="{76A9F69A-6612-4373-9FF3-13BC6294D7EE}"/>
    <dgm:cxn modelId="{856BCCA9-2BF0-4063-B30E-0EF80E66C7EA}" type="presOf" srcId="{C3601D01-AAAB-4857-9A28-02DF44104539}" destId="{0B4E9D06-3FC8-4303-A6F1-07584BF42646}" srcOrd="0" destOrd="0" presId="urn:microsoft.com/office/officeart/2005/8/layout/list1"/>
    <dgm:cxn modelId="{3DA75CA9-8711-4A25-A534-5D1B8290AD2C}" srcId="{3CCB6173-8966-49AD-B491-C3B49E53F328}" destId="{C3601D01-AAAB-4857-9A28-02DF44104539}" srcOrd="2" destOrd="0" parTransId="{831DFF35-E353-4BD3-8F53-CFCB1B30235C}" sibTransId="{76E57294-FF57-4EE0-BDDF-7AFB8B185D08}"/>
    <dgm:cxn modelId="{9EB79203-A174-4366-8587-85D031D6378E}" type="presOf" srcId="{BC65E9C6-B49D-432F-9507-EA7B0DC2E3DE}" destId="{673D738A-4174-4646-A7CB-17FF0D94E285}" srcOrd="0" destOrd="0" presId="urn:microsoft.com/office/officeart/2005/8/layout/list1"/>
    <dgm:cxn modelId="{A1FE05EC-0F69-428E-9C3B-804D5D668E41}" type="presOf" srcId="{F3E25BDE-91E3-4AEE-AA9B-0C87B9D39462}" destId="{22472138-8FE2-45D3-A570-BF4B10C55A31}" srcOrd="0" destOrd="0" presId="urn:microsoft.com/office/officeart/2005/8/layout/list1"/>
    <dgm:cxn modelId="{BB201883-E768-4823-8B36-6C1AFFB2C62F}" type="presParOf" srcId="{B719E19A-7C73-42EA-9F3B-59A7B3B81CE1}" destId="{C20669DE-5094-4790-98A4-64E1BD2C0804}" srcOrd="0" destOrd="0" presId="urn:microsoft.com/office/officeart/2005/8/layout/list1"/>
    <dgm:cxn modelId="{17B7C05B-6BAC-40C9-B393-C5E1C8F0D06C}" type="presParOf" srcId="{C20669DE-5094-4790-98A4-64E1BD2C0804}" destId="{22472138-8FE2-45D3-A570-BF4B10C55A31}" srcOrd="0" destOrd="0" presId="urn:microsoft.com/office/officeart/2005/8/layout/list1"/>
    <dgm:cxn modelId="{54475994-8C4C-4AE1-8F9E-702814E64CE1}" type="presParOf" srcId="{C20669DE-5094-4790-98A4-64E1BD2C0804}" destId="{79B532EF-B31B-4E0E-A222-8387AB53751F}" srcOrd="1" destOrd="0" presId="urn:microsoft.com/office/officeart/2005/8/layout/list1"/>
    <dgm:cxn modelId="{2D4A6CB6-3BB7-4C85-968C-164D3C5FF226}" type="presParOf" srcId="{B719E19A-7C73-42EA-9F3B-59A7B3B81CE1}" destId="{B5318F52-ED5B-4C0E-9F40-5F3936E14F8A}" srcOrd="1" destOrd="0" presId="urn:microsoft.com/office/officeart/2005/8/layout/list1"/>
    <dgm:cxn modelId="{E394DAED-EA66-4E68-933F-EC295A54681D}" type="presParOf" srcId="{B719E19A-7C73-42EA-9F3B-59A7B3B81CE1}" destId="{44F6BB08-45F8-49F1-A052-742A61F36D67}" srcOrd="2" destOrd="0" presId="urn:microsoft.com/office/officeart/2005/8/layout/list1"/>
    <dgm:cxn modelId="{6D62324F-0C19-474F-827D-F1E4016D958D}" type="presParOf" srcId="{B719E19A-7C73-42EA-9F3B-59A7B3B81CE1}" destId="{0FA95732-608E-4D26-B392-42AFFD1B591D}" srcOrd="3" destOrd="0" presId="urn:microsoft.com/office/officeart/2005/8/layout/list1"/>
    <dgm:cxn modelId="{BF210C59-C3E8-4140-AB76-7B089D2D1149}" type="presParOf" srcId="{B719E19A-7C73-42EA-9F3B-59A7B3B81CE1}" destId="{557F6647-0F57-4793-B90B-B0AF2CD1FEF7}" srcOrd="4" destOrd="0" presId="urn:microsoft.com/office/officeart/2005/8/layout/list1"/>
    <dgm:cxn modelId="{D4B0AEE2-34C4-4CF2-ACD7-45729ED4B6C5}" type="presParOf" srcId="{557F6647-0F57-4793-B90B-B0AF2CD1FEF7}" destId="{673D738A-4174-4646-A7CB-17FF0D94E285}" srcOrd="0" destOrd="0" presId="urn:microsoft.com/office/officeart/2005/8/layout/list1"/>
    <dgm:cxn modelId="{F8EE75A5-5FF7-4A43-B65F-025E40CAF400}" type="presParOf" srcId="{557F6647-0F57-4793-B90B-B0AF2CD1FEF7}" destId="{D2FB17CA-FCE5-4584-8448-6E7CAD0D4A1B}" srcOrd="1" destOrd="0" presId="urn:microsoft.com/office/officeart/2005/8/layout/list1"/>
    <dgm:cxn modelId="{521746B7-00AB-4670-ABF6-ED81C1D0E994}" type="presParOf" srcId="{B719E19A-7C73-42EA-9F3B-59A7B3B81CE1}" destId="{6DE3FBF5-F495-4B9C-B6AD-4422E697018C}" srcOrd="5" destOrd="0" presId="urn:microsoft.com/office/officeart/2005/8/layout/list1"/>
    <dgm:cxn modelId="{7C89A1F6-00FE-4BD9-BA62-13BD025C176A}" type="presParOf" srcId="{B719E19A-7C73-42EA-9F3B-59A7B3B81CE1}" destId="{5247E92C-4F70-4191-A62C-10536DF3E710}" srcOrd="6" destOrd="0" presId="urn:microsoft.com/office/officeart/2005/8/layout/list1"/>
    <dgm:cxn modelId="{FBBC08A5-12AF-4B5D-98B1-9F2FAE6F7216}" type="presParOf" srcId="{B719E19A-7C73-42EA-9F3B-59A7B3B81CE1}" destId="{566A44C5-6769-47B7-A710-E026F5F83E9C}" srcOrd="7" destOrd="0" presId="urn:microsoft.com/office/officeart/2005/8/layout/list1"/>
    <dgm:cxn modelId="{7B778DAF-9A2D-4533-A672-8B61B71A0337}" type="presParOf" srcId="{B719E19A-7C73-42EA-9F3B-59A7B3B81CE1}" destId="{17C948FA-9404-4DB3-A5C9-67A49F075E84}" srcOrd="8" destOrd="0" presId="urn:microsoft.com/office/officeart/2005/8/layout/list1"/>
    <dgm:cxn modelId="{38A57081-6D6D-44D2-942B-76B7AFD5198F}" type="presParOf" srcId="{17C948FA-9404-4DB3-A5C9-67A49F075E84}" destId="{0B4E9D06-3FC8-4303-A6F1-07584BF42646}" srcOrd="0" destOrd="0" presId="urn:microsoft.com/office/officeart/2005/8/layout/list1"/>
    <dgm:cxn modelId="{96555603-B71B-45DB-A308-ADE728E73068}" type="presParOf" srcId="{17C948FA-9404-4DB3-A5C9-67A49F075E84}" destId="{5A5B16A1-20B2-4CF4-8917-7C8A80A8366B}" srcOrd="1" destOrd="0" presId="urn:microsoft.com/office/officeart/2005/8/layout/list1"/>
    <dgm:cxn modelId="{F4C20FC3-F6B3-4EE1-8771-D9D24106A112}" type="presParOf" srcId="{B719E19A-7C73-42EA-9F3B-59A7B3B81CE1}" destId="{0779233C-38A7-4470-9009-E22196166AA8}" srcOrd="9" destOrd="0" presId="urn:microsoft.com/office/officeart/2005/8/layout/list1"/>
    <dgm:cxn modelId="{502B2BF0-96E7-45AD-9FE6-59F3E61AFF42}" type="presParOf" srcId="{B719E19A-7C73-42EA-9F3B-59A7B3B81CE1}" destId="{E723380B-9875-43D8-BFDA-D67C51924AD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EDD1A4-422B-4864-91B1-5F4DF0C276D9}" type="doc">
      <dgm:prSet loTypeId="urn:microsoft.com/office/officeart/2005/8/layout/radial5" loCatId="cycle" qsTypeId="urn:microsoft.com/office/officeart/2005/8/quickstyle/simple2" qsCatId="simple" csTypeId="urn:microsoft.com/office/officeart/2005/8/colors/accent2_2" csCatId="accent2" phldr="1"/>
      <dgm:spPr/>
      <dgm:t>
        <a:bodyPr/>
        <a:lstStyle/>
        <a:p>
          <a:endParaRPr lang="en-US"/>
        </a:p>
      </dgm:t>
    </dgm:pt>
    <dgm:pt modelId="{7A9C7D09-EF6B-4651-9B59-19F6EE8F9092}">
      <dgm:prSet phldrT="[Text]"/>
      <dgm:spPr/>
      <dgm:t>
        <a:bodyPr/>
        <a:lstStyle/>
        <a:p>
          <a:r>
            <a:rPr lang="en-US" dirty="0" smtClean="0"/>
            <a:t>Different Sections of the project</a:t>
          </a:r>
          <a:endParaRPr lang="en-US" dirty="0"/>
        </a:p>
      </dgm:t>
    </dgm:pt>
    <dgm:pt modelId="{589E22FC-B874-4545-9E78-0CCA1891A4CD}" type="parTrans" cxnId="{74DF88A4-48CA-4114-A766-3BD6D40C595C}">
      <dgm:prSet/>
      <dgm:spPr/>
      <dgm:t>
        <a:bodyPr/>
        <a:lstStyle/>
        <a:p>
          <a:endParaRPr lang="en-US"/>
        </a:p>
      </dgm:t>
    </dgm:pt>
    <dgm:pt modelId="{962EA724-5573-4153-BE1E-885BA1570605}" type="sibTrans" cxnId="{74DF88A4-48CA-4114-A766-3BD6D40C595C}">
      <dgm:prSet/>
      <dgm:spPr/>
      <dgm:t>
        <a:bodyPr/>
        <a:lstStyle/>
        <a:p>
          <a:endParaRPr lang="en-US"/>
        </a:p>
      </dgm:t>
    </dgm:pt>
    <dgm:pt modelId="{C05A0F90-CEDC-4122-B0B0-004EA7714E49}">
      <dgm:prSet phldrT="[Text]"/>
      <dgm:spPr/>
      <dgm:t>
        <a:bodyPr/>
        <a:lstStyle/>
        <a:p>
          <a:r>
            <a:rPr lang="en-US" dirty="0" smtClean="0"/>
            <a:t>Sensor </a:t>
          </a:r>
          <a:endParaRPr lang="en-US" dirty="0"/>
        </a:p>
      </dgm:t>
    </dgm:pt>
    <dgm:pt modelId="{A217EC02-E3DA-4412-9D49-C0B9769C82F4}" type="parTrans" cxnId="{A18892FC-2385-4360-88A5-D9BC0CC50B43}">
      <dgm:prSet/>
      <dgm:spPr/>
      <dgm:t>
        <a:bodyPr/>
        <a:lstStyle/>
        <a:p>
          <a:endParaRPr lang="en-US"/>
        </a:p>
      </dgm:t>
    </dgm:pt>
    <dgm:pt modelId="{C1A90696-AABE-43F5-910C-B7812823DEF2}" type="sibTrans" cxnId="{A18892FC-2385-4360-88A5-D9BC0CC50B43}">
      <dgm:prSet/>
      <dgm:spPr/>
      <dgm:t>
        <a:bodyPr/>
        <a:lstStyle/>
        <a:p>
          <a:endParaRPr lang="en-US"/>
        </a:p>
      </dgm:t>
    </dgm:pt>
    <dgm:pt modelId="{EDFDB659-C584-4A18-B414-B994DA8CA864}">
      <dgm:prSet phldrT="[Text]"/>
      <dgm:spPr/>
      <dgm:t>
        <a:bodyPr/>
        <a:lstStyle/>
        <a:p>
          <a:r>
            <a:rPr lang="en-US" dirty="0" smtClean="0"/>
            <a:t>Display </a:t>
          </a:r>
          <a:endParaRPr lang="en-US" dirty="0"/>
        </a:p>
      </dgm:t>
    </dgm:pt>
    <dgm:pt modelId="{9AAFC54A-0D81-479D-AE2C-121DA5AE09FF}" type="parTrans" cxnId="{0F3EAC83-9E1C-48AB-9E88-5CFCCF452244}">
      <dgm:prSet/>
      <dgm:spPr/>
      <dgm:t>
        <a:bodyPr/>
        <a:lstStyle/>
        <a:p>
          <a:endParaRPr lang="en-US"/>
        </a:p>
      </dgm:t>
    </dgm:pt>
    <dgm:pt modelId="{EEA727AA-4091-405A-9A76-1EA89F77DB39}" type="sibTrans" cxnId="{0F3EAC83-9E1C-48AB-9E88-5CFCCF452244}">
      <dgm:prSet/>
      <dgm:spPr/>
      <dgm:t>
        <a:bodyPr/>
        <a:lstStyle/>
        <a:p>
          <a:endParaRPr lang="en-US"/>
        </a:p>
      </dgm:t>
    </dgm:pt>
    <dgm:pt modelId="{38085CBB-BF8E-44B4-8CC4-9D2B6B7B27EB}">
      <dgm:prSet phldrT="[Text]"/>
      <dgm:spPr/>
      <dgm:t>
        <a:bodyPr/>
        <a:lstStyle/>
        <a:p>
          <a:r>
            <a:rPr lang="en-US" dirty="0" smtClean="0"/>
            <a:t>Counter </a:t>
          </a:r>
          <a:endParaRPr lang="en-US" dirty="0"/>
        </a:p>
      </dgm:t>
    </dgm:pt>
    <dgm:pt modelId="{9F75BB81-0F34-4CEA-8D34-6D600D8D2959}" type="parTrans" cxnId="{7D50ABEE-3439-48F2-A155-9F13E408FEEF}">
      <dgm:prSet/>
      <dgm:spPr/>
      <dgm:t>
        <a:bodyPr/>
        <a:lstStyle/>
        <a:p>
          <a:endParaRPr lang="en-US"/>
        </a:p>
      </dgm:t>
    </dgm:pt>
    <dgm:pt modelId="{CBE87304-AF11-4EF4-B90A-9CAB8A66504F}" type="sibTrans" cxnId="{7D50ABEE-3439-48F2-A155-9F13E408FEEF}">
      <dgm:prSet/>
      <dgm:spPr/>
      <dgm:t>
        <a:bodyPr/>
        <a:lstStyle/>
        <a:p>
          <a:endParaRPr lang="en-US"/>
        </a:p>
      </dgm:t>
    </dgm:pt>
    <dgm:pt modelId="{B20BC1CE-3918-4663-959F-3FCA7EDD1F23}" type="pres">
      <dgm:prSet presAssocID="{6DEDD1A4-422B-4864-91B1-5F4DF0C276D9}" presName="Name0" presStyleCnt="0">
        <dgm:presLayoutVars>
          <dgm:chMax val="1"/>
          <dgm:dir/>
          <dgm:animLvl val="ctr"/>
          <dgm:resizeHandles val="exact"/>
        </dgm:presLayoutVars>
      </dgm:prSet>
      <dgm:spPr/>
      <dgm:t>
        <a:bodyPr/>
        <a:lstStyle/>
        <a:p>
          <a:endParaRPr lang="en-US"/>
        </a:p>
      </dgm:t>
    </dgm:pt>
    <dgm:pt modelId="{1BCEA2AC-379B-4C5D-BA37-31AE0102F305}" type="pres">
      <dgm:prSet presAssocID="{7A9C7D09-EF6B-4651-9B59-19F6EE8F9092}" presName="centerShape" presStyleLbl="node0" presStyleIdx="0" presStyleCnt="1" custScaleX="133807" custScaleY="133943"/>
      <dgm:spPr/>
      <dgm:t>
        <a:bodyPr/>
        <a:lstStyle/>
        <a:p>
          <a:endParaRPr lang="en-US"/>
        </a:p>
      </dgm:t>
    </dgm:pt>
    <dgm:pt modelId="{915BA9A8-5BE9-44B4-B1B4-BB190BB7B130}" type="pres">
      <dgm:prSet presAssocID="{A217EC02-E3DA-4412-9D49-C0B9769C82F4}" presName="parTrans" presStyleLbl="sibTrans2D1" presStyleIdx="0" presStyleCnt="3"/>
      <dgm:spPr/>
      <dgm:t>
        <a:bodyPr/>
        <a:lstStyle/>
        <a:p>
          <a:endParaRPr lang="en-US"/>
        </a:p>
      </dgm:t>
    </dgm:pt>
    <dgm:pt modelId="{90008D08-3EAF-44F6-9997-BDEA2577E078}" type="pres">
      <dgm:prSet presAssocID="{A217EC02-E3DA-4412-9D49-C0B9769C82F4}" presName="connectorText" presStyleLbl="sibTrans2D1" presStyleIdx="0" presStyleCnt="3"/>
      <dgm:spPr/>
      <dgm:t>
        <a:bodyPr/>
        <a:lstStyle/>
        <a:p>
          <a:endParaRPr lang="en-US"/>
        </a:p>
      </dgm:t>
    </dgm:pt>
    <dgm:pt modelId="{54280964-55FF-4516-84F7-AD19F089AC2C}" type="pres">
      <dgm:prSet presAssocID="{C05A0F90-CEDC-4122-B0B0-004EA7714E49}" presName="node" presStyleLbl="node1" presStyleIdx="0" presStyleCnt="3" custScaleX="77359" custScaleY="79729">
        <dgm:presLayoutVars>
          <dgm:bulletEnabled val="1"/>
        </dgm:presLayoutVars>
      </dgm:prSet>
      <dgm:spPr/>
      <dgm:t>
        <a:bodyPr/>
        <a:lstStyle/>
        <a:p>
          <a:endParaRPr lang="en-US"/>
        </a:p>
      </dgm:t>
    </dgm:pt>
    <dgm:pt modelId="{9C301BC5-64AF-4D4B-A49F-7D6C1333AFCA}" type="pres">
      <dgm:prSet presAssocID="{9AAFC54A-0D81-479D-AE2C-121DA5AE09FF}" presName="parTrans" presStyleLbl="sibTrans2D1" presStyleIdx="1" presStyleCnt="3"/>
      <dgm:spPr/>
      <dgm:t>
        <a:bodyPr/>
        <a:lstStyle/>
        <a:p>
          <a:endParaRPr lang="en-US"/>
        </a:p>
      </dgm:t>
    </dgm:pt>
    <dgm:pt modelId="{B3F06121-A036-4664-8346-C5B8BB583DD8}" type="pres">
      <dgm:prSet presAssocID="{9AAFC54A-0D81-479D-AE2C-121DA5AE09FF}" presName="connectorText" presStyleLbl="sibTrans2D1" presStyleIdx="1" presStyleCnt="3"/>
      <dgm:spPr/>
      <dgm:t>
        <a:bodyPr/>
        <a:lstStyle/>
        <a:p>
          <a:endParaRPr lang="en-US"/>
        </a:p>
      </dgm:t>
    </dgm:pt>
    <dgm:pt modelId="{5916C46B-E828-4D39-BB30-86BDB08CAE74}" type="pres">
      <dgm:prSet presAssocID="{EDFDB659-C584-4A18-B414-B994DA8CA864}" presName="node" presStyleLbl="node1" presStyleIdx="1" presStyleCnt="3" custScaleX="76036" custScaleY="76949">
        <dgm:presLayoutVars>
          <dgm:bulletEnabled val="1"/>
        </dgm:presLayoutVars>
      </dgm:prSet>
      <dgm:spPr/>
      <dgm:t>
        <a:bodyPr/>
        <a:lstStyle/>
        <a:p>
          <a:endParaRPr lang="en-US"/>
        </a:p>
      </dgm:t>
    </dgm:pt>
    <dgm:pt modelId="{B492A9DC-3D51-4705-8E7C-4968A436EC9F}" type="pres">
      <dgm:prSet presAssocID="{9F75BB81-0F34-4CEA-8D34-6D600D8D2959}" presName="parTrans" presStyleLbl="sibTrans2D1" presStyleIdx="2" presStyleCnt="3"/>
      <dgm:spPr/>
      <dgm:t>
        <a:bodyPr/>
        <a:lstStyle/>
        <a:p>
          <a:endParaRPr lang="en-US"/>
        </a:p>
      </dgm:t>
    </dgm:pt>
    <dgm:pt modelId="{974C4508-FC15-4451-AEB0-673E0C7F3289}" type="pres">
      <dgm:prSet presAssocID="{9F75BB81-0F34-4CEA-8D34-6D600D8D2959}" presName="connectorText" presStyleLbl="sibTrans2D1" presStyleIdx="2" presStyleCnt="3"/>
      <dgm:spPr/>
      <dgm:t>
        <a:bodyPr/>
        <a:lstStyle/>
        <a:p>
          <a:endParaRPr lang="en-US"/>
        </a:p>
      </dgm:t>
    </dgm:pt>
    <dgm:pt modelId="{A99EA3ED-990B-4FC1-BD07-4707AB4E9BBF}" type="pres">
      <dgm:prSet presAssocID="{38085CBB-BF8E-44B4-8CC4-9D2B6B7B27EB}" presName="node" presStyleLbl="node1" presStyleIdx="2" presStyleCnt="3" custScaleX="74535" custScaleY="72346">
        <dgm:presLayoutVars>
          <dgm:bulletEnabled val="1"/>
        </dgm:presLayoutVars>
      </dgm:prSet>
      <dgm:spPr/>
      <dgm:t>
        <a:bodyPr/>
        <a:lstStyle/>
        <a:p>
          <a:endParaRPr lang="en-US"/>
        </a:p>
      </dgm:t>
    </dgm:pt>
  </dgm:ptLst>
  <dgm:cxnLst>
    <dgm:cxn modelId="{6797E115-A215-45E5-A987-32CED592078B}" type="presOf" srcId="{C05A0F90-CEDC-4122-B0B0-004EA7714E49}" destId="{54280964-55FF-4516-84F7-AD19F089AC2C}" srcOrd="0" destOrd="0" presId="urn:microsoft.com/office/officeart/2005/8/layout/radial5"/>
    <dgm:cxn modelId="{74DF88A4-48CA-4114-A766-3BD6D40C595C}" srcId="{6DEDD1A4-422B-4864-91B1-5F4DF0C276D9}" destId="{7A9C7D09-EF6B-4651-9B59-19F6EE8F9092}" srcOrd="0" destOrd="0" parTransId="{589E22FC-B874-4545-9E78-0CCA1891A4CD}" sibTransId="{962EA724-5573-4153-BE1E-885BA1570605}"/>
    <dgm:cxn modelId="{A18892FC-2385-4360-88A5-D9BC0CC50B43}" srcId="{7A9C7D09-EF6B-4651-9B59-19F6EE8F9092}" destId="{C05A0F90-CEDC-4122-B0B0-004EA7714E49}" srcOrd="0" destOrd="0" parTransId="{A217EC02-E3DA-4412-9D49-C0B9769C82F4}" sibTransId="{C1A90696-AABE-43F5-910C-B7812823DEF2}"/>
    <dgm:cxn modelId="{7D50ABEE-3439-48F2-A155-9F13E408FEEF}" srcId="{7A9C7D09-EF6B-4651-9B59-19F6EE8F9092}" destId="{38085CBB-BF8E-44B4-8CC4-9D2B6B7B27EB}" srcOrd="2" destOrd="0" parTransId="{9F75BB81-0F34-4CEA-8D34-6D600D8D2959}" sibTransId="{CBE87304-AF11-4EF4-B90A-9CAB8A66504F}"/>
    <dgm:cxn modelId="{FBEED470-E241-494F-83D2-45C3856B01AD}" type="presOf" srcId="{9F75BB81-0F34-4CEA-8D34-6D600D8D2959}" destId="{B492A9DC-3D51-4705-8E7C-4968A436EC9F}" srcOrd="0" destOrd="0" presId="urn:microsoft.com/office/officeart/2005/8/layout/radial5"/>
    <dgm:cxn modelId="{1120859B-CDE2-4EEE-BC13-BA1684C3A967}" type="presOf" srcId="{9F75BB81-0F34-4CEA-8D34-6D600D8D2959}" destId="{974C4508-FC15-4451-AEB0-673E0C7F3289}" srcOrd="1" destOrd="0" presId="urn:microsoft.com/office/officeart/2005/8/layout/radial5"/>
    <dgm:cxn modelId="{04BA983A-6AFE-4EBE-A1BE-FE67556435D6}" type="presOf" srcId="{A217EC02-E3DA-4412-9D49-C0B9769C82F4}" destId="{915BA9A8-5BE9-44B4-B1B4-BB190BB7B130}" srcOrd="0" destOrd="0" presId="urn:microsoft.com/office/officeart/2005/8/layout/radial5"/>
    <dgm:cxn modelId="{C4C43C06-6584-442D-89A6-8BF19BAA9EED}" type="presOf" srcId="{7A9C7D09-EF6B-4651-9B59-19F6EE8F9092}" destId="{1BCEA2AC-379B-4C5D-BA37-31AE0102F305}" srcOrd="0" destOrd="0" presId="urn:microsoft.com/office/officeart/2005/8/layout/radial5"/>
    <dgm:cxn modelId="{90CEA370-DFE6-4B32-AC22-85D251245ABE}" type="presOf" srcId="{EDFDB659-C584-4A18-B414-B994DA8CA864}" destId="{5916C46B-E828-4D39-BB30-86BDB08CAE74}" srcOrd="0" destOrd="0" presId="urn:microsoft.com/office/officeart/2005/8/layout/radial5"/>
    <dgm:cxn modelId="{0F3EAC83-9E1C-48AB-9E88-5CFCCF452244}" srcId="{7A9C7D09-EF6B-4651-9B59-19F6EE8F9092}" destId="{EDFDB659-C584-4A18-B414-B994DA8CA864}" srcOrd="1" destOrd="0" parTransId="{9AAFC54A-0D81-479D-AE2C-121DA5AE09FF}" sibTransId="{EEA727AA-4091-405A-9A76-1EA89F77DB39}"/>
    <dgm:cxn modelId="{8E16704C-6F19-4B97-AC83-56FAA1A47CEF}" type="presOf" srcId="{9AAFC54A-0D81-479D-AE2C-121DA5AE09FF}" destId="{9C301BC5-64AF-4D4B-A49F-7D6C1333AFCA}" srcOrd="0" destOrd="0" presId="urn:microsoft.com/office/officeart/2005/8/layout/radial5"/>
    <dgm:cxn modelId="{F9E6F7AD-CA1B-45BD-B42E-CA86DBFEC09F}" type="presOf" srcId="{9AAFC54A-0D81-479D-AE2C-121DA5AE09FF}" destId="{B3F06121-A036-4664-8346-C5B8BB583DD8}" srcOrd="1" destOrd="0" presId="urn:microsoft.com/office/officeart/2005/8/layout/radial5"/>
    <dgm:cxn modelId="{2D7E5E43-363C-4BBF-9505-6BF99CFF94D0}" type="presOf" srcId="{38085CBB-BF8E-44B4-8CC4-9D2B6B7B27EB}" destId="{A99EA3ED-990B-4FC1-BD07-4707AB4E9BBF}" srcOrd="0" destOrd="0" presId="urn:microsoft.com/office/officeart/2005/8/layout/radial5"/>
    <dgm:cxn modelId="{89143878-A891-4F07-8562-83901E1475A0}" type="presOf" srcId="{6DEDD1A4-422B-4864-91B1-5F4DF0C276D9}" destId="{B20BC1CE-3918-4663-959F-3FCA7EDD1F23}" srcOrd="0" destOrd="0" presId="urn:microsoft.com/office/officeart/2005/8/layout/radial5"/>
    <dgm:cxn modelId="{144DD8A0-C135-4361-AC6B-73F53723A2A5}" type="presOf" srcId="{A217EC02-E3DA-4412-9D49-C0B9769C82F4}" destId="{90008D08-3EAF-44F6-9997-BDEA2577E078}" srcOrd="1" destOrd="0" presId="urn:microsoft.com/office/officeart/2005/8/layout/radial5"/>
    <dgm:cxn modelId="{7B9A14B8-9737-40C6-BCB3-71DF5AECBCAF}" type="presParOf" srcId="{B20BC1CE-3918-4663-959F-3FCA7EDD1F23}" destId="{1BCEA2AC-379B-4C5D-BA37-31AE0102F305}" srcOrd="0" destOrd="0" presId="urn:microsoft.com/office/officeart/2005/8/layout/radial5"/>
    <dgm:cxn modelId="{708FE9D9-8E98-4D66-BF16-560CD8CD7478}" type="presParOf" srcId="{B20BC1CE-3918-4663-959F-3FCA7EDD1F23}" destId="{915BA9A8-5BE9-44B4-B1B4-BB190BB7B130}" srcOrd="1" destOrd="0" presId="urn:microsoft.com/office/officeart/2005/8/layout/radial5"/>
    <dgm:cxn modelId="{AC9943DB-1064-40B3-A0BA-A90EAA75E114}" type="presParOf" srcId="{915BA9A8-5BE9-44B4-B1B4-BB190BB7B130}" destId="{90008D08-3EAF-44F6-9997-BDEA2577E078}" srcOrd="0" destOrd="0" presId="urn:microsoft.com/office/officeart/2005/8/layout/radial5"/>
    <dgm:cxn modelId="{4438BFC4-E215-4F52-9E2E-121F15F8C15D}" type="presParOf" srcId="{B20BC1CE-3918-4663-959F-3FCA7EDD1F23}" destId="{54280964-55FF-4516-84F7-AD19F089AC2C}" srcOrd="2" destOrd="0" presId="urn:microsoft.com/office/officeart/2005/8/layout/radial5"/>
    <dgm:cxn modelId="{B6F26D44-46A1-4AA3-B83E-C59940940B75}" type="presParOf" srcId="{B20BC1CE-3918-4663-959F-3FCA7EDD1F23}" destId="{9C301BC5-64AF-4D4B-A49F-7D6C1333AFCA}" srcOrd="3" destOrd="0" presId="urn:microsoft.com/office/officeart/2005/8/layout/radial5"/>
    <dgm:cxn modelId="{6947F120-0E77-4D94-898B-429AB576F282}" type="presParOf" srcId="{9C301BC5-64AF-4D4B-A49F-7D6C1333AFCA}" destId="{B3F06121-A036-4664-8346-C5B8BB583DD8}" srcOrd="0" destOrd="0" presId="urn:microsoft.com/office/officeart/2005/8/layout/radial5"/>
    <dgm:cxn modelId="{502830B0-164D-429A-8F56-599A782C711D}" type="presParOf" srcId="{B20BC1CE-3918-4663-959F-3FCA7EDD1F23}" destId="{5916C46B-E828-4D39-BB30-86BDB08CAE74}" srcOrd="4" destOrd="0" presId="urn:microsoft.com/office/officeart/2005/8/layout/radial5"/>
    <dgm:cxn modelId="{56326CAA-BD02-46A9-9FC0-FD7AD8132FAF}" type="presParOf" srcId="{B20BC1CE-3918-4663-959F-3FCA7EDD1F23}" destId="{B492A9DC-3D51-4705-8E7C-4968A436EC9F}" srcOrd="5" destOrd="0" presId="urn:microsoft.com/office/officeart/2005/8/layout/radial5"/>
    <dgm:cxn modelId="{EBC4B055-6C3A-4DB6-A654-A1E38C091398}" type="presParOf" srcId="{B492A9DC-3D51-4705-8E7C-4968A436EC9F}" destId="{974C4508-FC15-4451-AEB0-673E0C7F3289}" srcOrd="0" destOrd="0" presId="urn:microsoft.com/office/officeart/2005/8/layout/radial5"/>
    <dgm:cxn modelId="{D65169C7-F121-431E-819A-6006ECB81A0B}" type="presParOf" srcId="{B20BC1CE-3918-4663-959F-3FCA7EDD1F23}" destId="{A99EA3ED-990B-4FC1-BD07-4707AB4E9BBF}" srcOrd="6" destOrd="0" presId="urn:microsoft.com/office/officeart/2005/8/layout/radial5"/>
  </dgm:cxnLst>
  <dgm:bg>
    <a:gradFill flip="none" rotWithShape="1">
      <a:gsLst>
        <a:gs pos="0">
          <a:schemeClr val="accent6">
            <a:lumMod val="60000"/>
            <a:lumOff val="40000"/>
          </a:schemeClr>
        </a:gs>
        <a:gs pos="51000">
          <a:schemeClr val="accent1">
            <a:tint val="44500"/>
            <a:satMod val="160000"/>
          </a:schemeClr>
        </a:gs>
        <a:gs pos="100000">
          <a:schemeClr val="accent1">
            <a:tint val="23500"/>
            <a:satMod val="160000"/>
          </a:schemeClr>
        </a:gs>
      </a:gsLst>
      <a:lin ang="5400000" scaled="1"/>
      <a:tileRect/>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03F293-42E1-410E-910C-ABA372A51E1B}" type="doc">
      <dgm:prSet loTypeId="urn:microsoft.com/office/officeart/2008/layout/VerticalCircleList" loCatId="list" qsTypeId="urn:microsoft.com/office/officeart/2005/8/quickstyle/simple2" qsCatId="simple" csTypeId="urn:microsoft.com/office/officeart/2005/8/colors/accent1_3" csCatId="accent1" phldr="1"/>
      <dgm:spPr/>
      <dgm:t>
        <a:bodyPr/>
        <a:lstStyle/>
        <a:p>
          <a:endParaRPr lang="en-US"/>
        </a:p>
      </dgm:t>
    </dgm:pt>
    <dgm:pt modelId="{54B8EB33-3698-478E-A6FE-0139989C0F92}">
      <dgm:prSet phldrT="[Text]"/>
      <dgm:spPr/>
      <dgm:t>
        <a:bodyPr/>
        <a:lstStyle/>
        <a:p>
          <a:r>
            <a:rPr lang="en-US" b="1" dirty="0" smtClean="0"/>
            <a:t>Step 1:</a:t>
          </a:r>
          <a:r>
            <a:rPr lang="en-US" dirty="0" smtClean="0"/>
            <a:t> Start the process</a:t>
          </a:r>
          <a:endParaRPr lang="en-US" dirty="0"/>
        </a:p>
      </dgm:t>
    </dgm:pt>
    <dgm:pt modelId="{BE691D77-3D30-4AA7-9EF6-67DC47315901}" type="parTrans" cxnId="{4C523DC7-55E7-4DFF-A73F-217EAB883B45}">
      <dgm:prSet/>
      <dgm:spPr/>
      <dgm:t>
        <a:bodyPr/>
        <a:lstStyle/>
        <a:p>
          <a:endParaRPr lang="en-US"/>
        </a:p>
      </dgm:t>
    </dgm:pt>
    <dgm:pt modelId="{45489DCF-1487-453F-9C2F-477BB95C0427}" type="sibTrans" cxnId="{4C523DC7-55E7-4DFF-A73F-217EAB883B45}">
      <dgm:prSet/>
      <dgm:spPr/>
      <dgm:t>
        <a:bodyPr/>
        <a:lstStyle/>
        <a:p>
          <a:endParaRPr lang="en-US"/>
        </a:p>
      </dgm:t>
    </dgm:pt>
    <dgm:pt modelId="{981C4524-5EAB-4BFC-8BBC-28E209439E9A}">
      <dgm:prSet phldrT="[Text]"/>
      <dgm:spPr/>
      <dgm:t>
        <a:bodyPr/>
        <a:lstStyle/>
        <a:p>
          <a:r>
            <a:rPr lang="en-US" b="1" dirty="0" smtClean="0"/>
            <a:t>Step 2:</a:t>
          </a:r>
          <a:r>
            <a:rPr lang="en-US" dirty="0" smtClean="0"/>
            <a:t> Select port 2 as output port for displaying the count value in LCD.</a:t>
          </a:r>
          <a:endParaRPr lang="en-US" dirty="0"/>
        </a:p>
      </dgm:t>
    </dgm:pt>
    <dgm:pt modelId="{1E601DD1-5774-49FF-99B2-34A15F3AD93C}" type="parTrans" cxnId="{690DC84F-9183-4D5B-A5CA-C505C78713D2}">
      <dgm:prSet/>
      <dgm:spPr/>
      <dgm:t>
        <a:bodyPr/>
        <a:lstStyle/>
        <a:p>
          <a:endParaRPr lang="en-US"/>
        </a:p>
      </dgm:t>
    </dgm:pt>
    <dgm:pt modelId="{3415DCE5-5339-4B00-BA19-F643801D3B7A}" type="sibTrans" cxnId="{690DC84F-9183-4D5B-A5CA-C505C78713D2}">
      <dgm:prSet/>
      <dgm:spPr/>
      <dgm:t>
        <a:bodyPr/>
        <a:lstStyle/>
        <a:p>
          <a:endParaRPr lang="en-US"/>
        </a:p>
      </dgm:t>
    </dgm:pt>
    <dgm:pt modelId="{C13FF067-D59B-41DE-8CA8-61037ECAEBEA}">
      <dgm:prSet phldrT="[Text]"/>
      <dgm:spPr/>
      <dgm:t>
        <a:bodyPr/>
        <a:lstStyle/>
        <a:p>
          <a:r>
            <a:rPr lang="en-US" b="1" dirty="0" smtClean="0"/>
            <a:t>Step 3:</a:t>
          </a:r>
          <a:r>
            <a:rPr lang="en-US" dirty="0" smtClean="0"/>
            <a:t> When a low signal is sensed at P1.0, increment the count by 1.</a:t>
          </a:r>
        </a:p>
      </dgm:t>
    </dgm:pt>
    <dgm:pt modelId="{89A4EFF6-69EB-4DEB-B365-7E1643AFDB76}" type="parTrans" cxnId="{9D90E015-AEA9-487F-957B-7A4A05B41B21}">
      <dgm:prSet/>
      <dgm:spPr/>
      <dgm:t>
        <a:bodyPr/>
        <a:lstStyle/>
        <a:p>
          <a:endParaRPr lang="en-US"/>
        </a:p>
      </dgm:t>
    </dgm:pt>
    <dgm:pt modelId="{29A6E602-3BD7-4707-9657-DF50DC1F9F6A}" type="sibTrans" cxnId="{9D90E015-AEA9-487F-957B-7A4A05B41B21}">
      <dgm:prSet/>
      <dgm:spPr/>
      <dgm:t>
        <a:bodyPr/>
        <a:lstStyle/>
        <a:p>
          <a:endParaRPr lang="en-US"/>
        </a:p>
      </dgm:t>
    </dgm:pt>
    <dgm:pt modelId="{BFF65B25-01BB-40DB-BF22-0FBF71C8876A}">
      <dgm:prSet phldrT="[Text]"/>
      <dgm:spPr/>
      <dgm:t>
        <a:bodyPr/>
        <a:lstStyle/>
        <a:p>
          <a:r>
            <a:rPr lang="en-US" b="1" dirty="0" smtClean="0"/>
            <a:t>Step 4:</a:t>
          </a:r>
          <a:r>
            <a:rPr lang="en-US" dirty="0" smtClean="0"/>
            <a:t> When a low signal is sensed at P1.1, decrement the count by 1.</a:t>
          </a:r>
        </a:p>
      </dgm:t>
    </dgm:pt>
    <dgm:pt modelId="{1005239F-F18F-491D-9382-6FF044CDF5E4}" type="parTrans" cxnId="{DB9E3590-254A-4C88-904E-A0BC6DA92264}">
      <dgm:prSet/>
      <dgm:spPr/>
      <dgm:t>
        <a:bodyPr/>
        <a:lstStyle/>
        <a:p>
          <a:endParaRPr lang="en-US"/>
        </a:p>
      </dgm:t>
    </dgm:pt>
    <dgm:pt modelId="{08EF610C-F4B2-4281-9A11-1D6A0657FEA6}" type="sibTrans" cxnId="{DB9E3590-254A-4C88-904E-A0BC6DA92264}">
      <dgm:prSet/>
      <dgm:spPr/>
      <dgm:t>
        <a:bodyPr/>
        <a:lstStyle/>
        <a:p>
          <a:endParaRPr lang="en-US"/>
        </a:p>
      </dgm:t>
    </dgm:pt>
    <dgm:pt modelId="{EE401C4C-ED65-4401-961C-1D2F3A012510}">
      <dgm:prSet phldrT="[Text]"/>
      <dgm:spPr/>
      <dgm:t>
        <a:bodyPr/>
        <a:lstStyle/>
        <a:p>
          <a:r>
            <a:rPr lang="en-US" b="1" dirty="0" smtClean="0"/>
            <a:t>Step 5:</a:t>
          </a:r>
          <a:r>
            <a:rPr lang="en-US" dirty="0" smtClean="0"/>
            <a:t> Continue the process, whenever a low pulse is sensed at pin P1.0 and pin P1.1.</a:t>
          </a:r>
        </a:p>
      </dgm:t>
    </dgm:pt>
    <dgm:pt modelId="{79CC6D1E-332A-4C2A-A43E-269108B8EE61}" type="parTrans" cxnId="{619D2C1E-CD79-43C7-ADC5-E131FE87EBA0}">
      <dgm:prSet/>
      <dgm:spPr/>
      <dgm:t>
        <a:bodyPr/>
        <a:lstStyle/>
        <a:p>
          <a:endParaRPr lang="en-US"/>
        </a:p>
      </dgm:t>
    </dgm:pt>
    <dgm:pt modelId="{D7B54062-DC64-456E-94E3-B6669AD960E5}" type="sibTrans" cxnId="{619D2C1E-CD79-43C7-ADC5-E131FE87EBA0}">
      <dgm:prSet/>
      <dgm:spPr/>
      <dgm:t>
        <a:bodyPr/>
        <a:lstStyle/>
        <a:p>
          <a:endParaRPr lang="en-US"/>
        </a:p>
      </dgm:t>
    </dgm:pt>
    <dgm:pt modelId="{6A555BB2-3504-47F6-ADBE-4E436E9E54AC}" type="pres">
      <dgm:prSet presAssocID="{B903F293-42E1-410E-910C-ABA372A51E1B}" presName="Name0" presStyleCnt="0">
        <dgm:presLayoutVars>
          <dgm:dir/>
        </dgm:presLayoutVars>
      </dgm:prSet>
      <dgm:spPr/>
      <dgm:t>
        <a:bodyPr/>
        <a:lstStyle/>
        <a:p>
          <a:endParaRPr lang="en-US"/>
        </a:p>
      </dgm:t>
    </dgm:pt>
    <dgm:pt modelId="{C91C5E77-08E2-4B5C-A907-C8155D8C0520}" type="pres">
      <dgm:prSet presAssocID="{54B8EB33-3698-478E-A6FE-0139989C0F92}" presName="noChildren" presStyleCnt="0"/>
      <dgm:spPr/>
    </dgm:pt>
    <dgm:pt modelId="{90BB0D53-BF05-4790-8B28-691D8A83FC55}" type="pres">
      <dgm:prSet presAssocID="{54B8EB33-3698-478E-A6FE-0139989C0F92}" presName="gap" presStyleCnt="0"/>
      <dgm:spPr/>
    </dgm:pt>
    <dgm:pt modelId="{76151D64-AB09-476D-8D30-26A854248824}" type="pres">
      <dgm:prSet presAssocID="{54B8EB33-3698-478E-A6FE-0139989C0F92}" presName="medCircle2" presStyleLbl="vennNode1" presStyleIdx="0" presStyleCnt="5"/>
      <dgm:spPr/>
    </dgm:pt>
    <dgm:pt modelId="{769B1201-6491-4D17-8143-B8474A5D7C73}" type="pres">
      <dgm:prSet presAssocID="{54B8EB33-3698-478E-A6FE-0139989C0F92}" presName="txLvlOnly1" presStyleLbl="revTx" presStyleIdx="0" presStyleCnt="5"/>
      <dgm:spPr/>
      <dgm:t>
        <a:bodyPr/>
        <a:lstStyle/>
        <a:p>
          <a:endParaRPr lang="en-US"/>
        </a:p>
      </dgm:t>
    </dgm:pt>
    <dgm:pt modelId="{50AD4420-8B26-4BB6-A66B-FB37D95134B2}" type="pres">
      <dgm:prSet presAssocID="{981C4524-5EAB-4BFC-8BBC-28E209439E9A}" presName="noChildren" presStyleCnt="0"/>
      <dgm:spPr/>
    </dgm:pt>
    <dgm:pt modelId="{9E284E03-4563-4BAE-9BF6-DAF6C4F95F22}" type="pres">
      <dgm:prSet presAssocID="{981C4524-5EAB-4BFC-8BBC-28E209439E9A}" presName="gap" presStyleCnt="0"/>
      <dgm:spPr/>
    </dgm:pt>
    <dgm:pt modelId="{37AD7C85-7EB1-4C2B-8857-16E9EAD14D0E}" type="pres">
      <dgm:prSet presAssocID="{981C4524-5EAB-4BFC-8BBC-28E209439E9A}" presName="medCircle2" presStyleLbl="vennNode1" presStyleIdx="1" presStyleCnt="5"/>
      <dgm:spPr/>
    </dgm:pt>
    <dgm:pt modelId="{73D09A85-FE1A-463D-8410-27B359FE96FD}" type="pres">
      <dgm:prSet presAssocID="{981C4524-5EAB-4BFC-8BBC-28E209439E9A}" presName="txLvlOnly1" presStyleLbl="revTx" presStyleIdx="1" presStyleCnt="5"/>
      <dgm:spPr/>
      <dgm:t>
        <a:bodyPr/>
        <a:lstStyle/>
        <a:p>
          <a:endParaRPr lang="en-US"/>
        </a:p>
      </dgm:t>
    </dgm:pt>
    <dgm:pt modelId="{27A0CBB7-7A27-46F5-9A88-C83354DF9B55}" type="pres">
      <dgm:prSet presAssocID="{C13FF067-D59B-41DE-8CA8-61037ECAEBEA}" presName="noChildren" presStyleCnt="0"/>
      <dgm:spPr/>
    </dgm:pt>
    <dgm:pt modelId="{88FA6B37-266E-463C-BDF9-AB4B3DED5A1B}" type="pres">
      <dgm:prSet presAssocID="{C13FF067-D59B-41DE-8CA8-61037ECAEBEA}" presName="gap" presStyleCnt="0"/>
      <dgm:spPr/>
    </dgm:pt>
    <dgm:pt modelId="{4D11D5AB-A6B3-44AC-92C8-D6C04B8585B9}" type="pres">
      <dgm:prSet presAssocID="{C13FF067-D59B-41DE-8CA8-61037ECAEBEA}" presName="medCircle2" presStyleLbl="vennNode1" presStyleIdx="2" presStyleCnt="5"/>
      <dgm:spPr/>
    </dgm:pt>
    <dgm:pt modelId="{F0F15D34-7A00-4A4B-B7E1-C27EB8F76B25}" type="pres">
      <dgm:prSet presAssocID="{C13FF067-D59B-41DE-8CA8-61037ECAEBEA}" presName="txLvlOnly1" presStyleLbl="revTx" presStyleIdx="2" presStyleCnt="5"/>
      <dgm:spPr/>
      <dgm:t>
        <a:bodyPr/>
        <a:lstStyle/>
        <a:p>
          <a:endParaRPr lang="en-US"/>
        </a:p>
      </dgm:t>
    </dgm:pt>
    <dgm:pt modelId="{79A47FD1-F4E1-49CF-B5CE-4A9454C623EE}" type="pres">
      <dgm:prSet presAssocID="{BFF65B25-01BB-40DB-BF22-0FBF71C8876A}" presName="noChildren" presStyleCnt="0"/>
      <dgm:spPr/>
    </dgm:pt>
    <dgm:pt modelId="{B84E18F2-F5E9-4D67-A022-A68C22FAC2CD}" type="pres">
      <dgm:prSet presAssocID="{BFF65B25-01BB-40DB-BF22-0FBF71C8876A}" presName="gap" presStyleCnt="0"/>
      <dgm:spPr/>
    </dgm:pt>
    <dgm:pt modelId="{3D24C072-C6D7-4D33-BE4B-6C9EEC7E5F86}" type="pres">
      <dgm:prSet presAssocID="{BFF65B25-01BB-40DB-BF22-0FBF71C8876A}" presName="medCircle2" presStyleLbl="vennNode1" presStyleIdx="3" presStyleCnt="5"/>
      <dgm:spPr/>
    </dgm:pt>
    <dgm:pt modelId="{54B09F41-C82B-413D-94E1-38D9D56FB2AE}" type="pres">
      <dgm:prSet presAssocID="{BFF65B25-01BB-40DB-BF22-0FBF71C8876A}" presName="txLvlOnly1" presStyleLbl="revTx" presStyleIdx="3" presStyleCnt="5"/>
      <dgm:spPr/>
      <dgm:t>
        <a:bodyPr/>
        <a:lstStyle/>
        <a:p>
          <a:endParaRPr lang="en-US"/>
        </a:p>
      </dgm:t>
    </dgm:pt>
    <dgm:pt modelId="{8B5CCE3D-3CC5-4E9E-8144-52109BDC5D5C}" type="pres">
      <dgm:prSet presAssocID="{EE401C4C-ED65-4401-961C-1D2F3A012510}" presName="noChildren" presStyleCnt="0"/>
      <dgm:spPr/>
    </dgm:pt>
    <dgm:pt modelId="{74210AE1-9D1B-43E8-BBF4-A9650E981587}" type="pres">
      <dgm:prSet presAssocID="{EE401C4C-ED65-4401-961C-1D2F3A012510}" presName="gap" presStyleCnt="0"/>
      <dgm:spPr/>
    </dgm:pt>
    <dgm:pt modelId="{32A4BCFC-BD86-4CFF-9DDD-96411C69B3E2}" type="pres">
      <dgm:prSet presAssocID="{EE401C4C-ED65-4401-961C-1D2F3A012510}" presName="medCircle2" presStyleLbl="vennNode1" presStyleIdx="4" presStyleCnt="5"/>
      <dgm:spPr/>
    </dgm:pt>
    <dgm:pt modelId="{E077FA76-A467-4CD2-9313-27035E4C2552}" type="pres">
      <dgm:prSet presAssocID="{EE401C4C-ED65-4401-961C-1D2F3A012510}" presName="txLvlOnly1" presStyleLbl="revTx" presStyleIdx="4" presStyleCnt="5"/>
      <dgm:spPr/>
      <dgm:t>
        <a:bodyPr/>
        <a:lstStyle/>
        <a:p>
          <a:endParaRPr lang="en-US"/>
        </a:p>
      </dgm:t>
    </dgm:pt>
  </dgm:ptLst>
  <dgm:cxnLst>
    <dgm:cxn modelId="{F553F6BB-4A3B-42A9-A7A0-78639B3EE54C}" type="presOf" srcId="{B903F293-42E1-410E-910C-ABA372A51E1B}" destId="{6A555BB2-3504-47F6-ADBE-4E436E9E54AC}" srcOrd="0" destOrd="0" presId="urn:microsoft.com/office/officeart/2008/layout/VerticalCircleList"/>
    <dgm:cxn modelId="{8D5D40CB-6C38-4130-A4C6-8368595E0909}" type="presOf" srcId="{C13FF067-D59B-41DE-8CA8-61037ECAEBEA}" destId="{F0F15D34-7A00-4A4B-B7E1-C27EB8F76B25}" srcOrd="0" destOrd="0" presId="urn:microsoft.com/office/officeart/2008/layout/VerticalCircleList"/>
    <dgm:cxn modelId="{619D2C1E-CD79-43C7-ADC5-E131FE87EBA0}" srcId="{B903F293-42E1-410E-910C-ABA372A51E1B}" destId="{EE401C4C-ED65-4401-961C-1D2F3A012510}" srcOrd="4" destOrd="0" parTransId="{79CC6D1E-332A-4C2A-A43E-269108B8EE61}" sibTransId="{D7B54062-DC64-456E-94E3-B6669AD960E5}"/>
    <dgm:cxn modelId="{690DC84F-9183-4D5B-A5CA-C505C78713D2}" srcId="{B903F293-42E1-410E-910C-ABA372A51E1B}" destId="{981C4524-5EAB-4BFC-8BBC-28E209439E9A}" srcOrd="1" destOrd="0" parTransId="{1E601DD1-5774-49FF-99B2-34A15F3AD93C}" sibTransId="{3415DCE5-5339-4B00-BA19-F643801D3B7A}"/>
    <dgm:cxn modelId="{9D90E015-AEA9-487F-957B-7A4A05B41B21}" srcId="{B903F293-42E1-410E-910C-ABA372A51E1B}" destId="{C13FF067-D59B-41DE-8CA8-61037ECAEBEA}" srcOrd="2" destOrd="0" parTransId="{89A4EFF6-69EB-4DEB-B365-7E1643AFDB76}" sibTransId="{29A6E602-3BD7-4707-9657-DF50DC1F9F6A}"/>
    <dgm:cxn modelId="{DF9A064A-E2F2-4DAA-9811-CED3F4B28526}" type="presOf" srcId="{BFF65B25-01BB-40DB-BF22-0FBF71C8876A}" destId="{54B09F41-C82B-413D-94E1-38D9D56FB2AE}" srcOrd="0" destOrd="0" presId="urn:microsoft.com/office/officeart/2008/layout/VerticalCircleList"/>
    <dgm:cxn modelId="{4C523DC7-55E7-4DFF-A73F-217EAB883B45}" srcId="{B903F293-42E1-410E-910C-ABA372A51E1B}" destId="{54B8EB33-3698-478E-A6FE-0139989C0F92}" srcOrd="0" destOrd="0" parTransId="{BE691D77-3D30-4AA7-9EF6-67DC47315901}" sibTransId="{45489DCF-1487-453F-9C2F-477BB95C0427}"/>
    <dgm:cxn modelId="{E46AB114-6C16-49C0-A86E-236DFDCB8B28}" type="presOf" srcId="{EE401C4C-ED65-4401-961C-1D2F3A012510}" destId="{E077FA76-A467-4CD2-9313-27035E4C2552}" srcOrd="0" destOrd="0" presId="urn:microsoft.com/office/officeart/2008/layout/VerticalCircleList"/>
    <dgm:cxn modelId="{2875BC57-FDE9-4D89-8271-F11605AC388E}" type="presOf" srcId="{54B8EB33-3698-478E-A6FE-0139989C0F92}" destId="{769B1201-6491-4D17-8143-B8474A5D7C73}" srcOrd="0" destOrd="0" presId="urn:microsoft.com/office/officeart/2008/layout/VerticalCircleList"/>
    <dgm:cxn modelId="{1990C535-3048-40F3-9DBB-1BBCCF5AD990}" type="presOf" srcId="{981C4524-5EAB-4BFC-8BBC-28E209439E9A}" destId="{73D09A85-FE1A-463D-8410-27B359FE96FD}" srcOrd="0" destOrd="0" presId="urn:microsoft.com/office/officeart/2008/layout/VerticalCircleList"/>
    <dgm:cxn modelId="{DB9E3590-254A-4C88-904E-A0BC6DA92264}" srcId="{B903F293-42E1-410E-910C-ABA372A51E1B}" destId="{BFF65B25-01BB-40DB-BF22-0FBF71C8876A}" srcOrd="3" destOrd="0" parTransId="{1005239F-F18F-491D-9382-6FF044CDF5E4}" sibTransId="{08EF610C-F4B2-4281-9A11-1D6A0657FEA6}"/>
    <dgm:cxn modelId="{F48E5431-0D2E-465C-A67A-9360E33325F1}" type="presParOf" srcId="{6A555BB2-3504-47F6-ADBE-4E436E9E54AC}" destId="{C91C5E77-08E2-4B5C-A907-C8155D8C0520}" srcOrd="0" destOrd="0" presId="urn:microsoft.com/office/officeart/2008/layout/VerticalCircleList"/>
    <dgm:cxn modelId="{177D0048-1BC3-4313-9F5A-BF366188CD5B}" type="presParOf" srcId="{C91C5E77-08E2-4B5C-A907-C8155D8C0520}" destId="{90BB0D53-BF05-4790-8B28-691D8A83FC55}" srcOrd="0" destOrd="0" presId="urn:microsoft.com/office/officeart/2008/layout/VerticalCircleList"/>
    <dgm:cxn modelId="{7C7E96DA-392B-4481-B269-88BC306DBA44}" type="presParOf" srcId="{C91C5E77-08E2-4B5C-A907-C8155D8C0520}" destId="{76151D64-AB09-476D-8D30-26A854248824}" srcOrd="1" destOrd="0" presId="urn:microsoft.com/office/officeart/2008/layout/VerticalCircleList"/>
    <dgm:cxn modelId="{82DF785A-0214-481E-B802-8E36A85BA3A0}" type="presParOf" srcId="{C91C5E77-08E2-4B5C-A907-C8155D8C0520}" destId="{769B1201-6491-4D17-8143-B8474A5D7C73}" srcOrd="2" destOrd="0" presId="urn:microsoft.com/office/officeart/2008/layout/VerticalCircleList"/>
    <dgm:cxn modelId="{EC8427A3-33AC-46E5-ABBD-3DFE526FBC02}" type="presParOf" srcId="{6A555BB2-3504-47F6-ADBE-4E436E9E54AC}" destId="{50AD4420-8B26-4BB6-A66B-FB37D95134B2}" srcOrd="1" destOrd="0" presId="urn:microsoft.com/office/officeart/2008/layout/VerticalCircleList"/>
    <dgm:cxn modelId="{AB1F7E6C-5DC7-4F3C-885F-F4780D4AF2BA}" type="presParOf" srcId="{50AD4420-8B26-4BB6-A66B-FB37D95134B2}" destId="{9E284E03-4563-4BAE-9BF6-DAF6C4F95F22}" srcOrd="0" destOrd="0" presId="urn:microsoft.com/office/officeart/2008/layout/VerticalCircleList"/>
    <dgm:cxn modelId="{C8244647-177F-4D17-A1A8-E2221CBC09A6}" type="presParOf" srcId="{50AD4420-8B26-4BB6-A66B-FB37D95134B2}" destId="{37AD7C85-7EB1-4C2B-8857-16E9EAD14D0E}" srcOrd="1" destOrd="0" presId="urn:microsoft.com/office/officeart/2008/layout/VerticalCircleList"/>
    <dgm:cxn modelId="{2B0A15D4-9E37-4AB9-AE32-8C5EFE3848DF}" type="presParOf" srcId="{50AD4420-8B26-4BB6-A66B-FB37D95134B2}" destId="{73D09A85-FE1A-463D-8410-27B359FE96FD}" srcOrd="2" destOrd="0" presId="urn:microsoft.com/office/officeart/2008/layout/VerticalCircleList"/>
    <dgm:cxn modelId="{981DA715-9B9A-45F3-9C6F-94E4DF305FFE}" type="presParOf" srcId="{6A555BB2-3504-47F6-ADBE-4E436E9E54AC}" destId="{27A0CBB7-7A27-46F5-9A88-C83354DF9B55}" srcOrd="2" destOrd="0" presId="urn:microsoft.com/office/officeart/2008/layout/VerticalCircleList"/>
    <dgm:cxn modelId="{812371D5-560A-4EFC-955D-4DF406117CB8}" type="presParOf" srcId="{27A0CBB7-7A27-46F5-9A88-C83354DF9B55}" destId="{88FA6B37-266E-463C-BDF9-AB4B3DED5A1B}" srcOrd="0" destOrd="0" presId="urn:microsoft.com/office/officeart/2008/layout/VerticalCircleList"/>
    <dgm:cxn modelId="{89935966-06E7-46CA-A3C0-6554DEFBD5E2}" type="presParOf" srcId="{27A0CBB7-7A27-46F5-9A88-C83354DF9B55}" destId="{4D11D5AB-A6B3-44AC-92C8-D6C04B8585B9}" srcOrd="1" destOrd="0" presId="urn:microsoft.com/office/officeart/2008/layout/VerticalCircleList"/>
    <dgm:cxn modelId="{5984F7B6-8ABC-4C17-876C-FFC9992940C3}" type="presParOf" srcId="{27A0CBB7-7A27-46F5-9A88-C83354DF9B55}" destId="{F0F15D34-7A00-4A4B-B7E1-C27EB8F76B25}" srcOrd="2" destOrd="0" presId="urn:microsoft.com/office/officeart/2008/layout/VerticalCircleList"/>
    <dgm:cxn modelId="{1616D004-54FB-4F6A-8126-9CB704F78BE8}" type="presParOf" srcId="{6A555BB2-3504-47F6-ADBE-4E436E9E54AC}" destId="{79A47FD1-F4E1-49CF-B5CE-4A9454C623EE}" srcOrd="3" destOrd="0" presId="urn:microsoft.com/office/officeart/2008/layout/VerticalCircleList"/>
    <dgm:cxn modelId="{9EB2979A-BDF2-44EA-BB0F-03325CC5B8D7}" type="presParOf" srcId="{79A47FD1-F4E1-49CF-B5CE-4A9454C623EE}" destId="{B84E18F2-F5E9-4D67-A022-A68C22FAC2CD}" srcOrd="0" destOrd="0" presId="urn:microsoft.com/office/officeart/2008/layout/VerticalCircleList"/>
    <dgm:cxn modelId="{098484DA-256A-462C-8B32-32A90A6E209B}" type="presParOf" srcId="{79A47FD1-F4E1-49CF-B5CE-4A9454C623EE}" destId="{3D24C072-C6D7-4D33-BE4B-6C9EEC7E5F86}" srcOrd="1" destOrd="0" presId="urn:microsoft.com/office/officeart/2008/layout/VerticalCircleList"/>
    <dgm:cxn modelId="{62BDE4B9-E074-43C6-B132-ECF61942CBA4}" type="presParOf" srcId="{79A47FD1-F4E1-49CF-B5CE-4A9454C623EE}" destId="{54B09F41-C82B-413D-94E1-38D9D56FB2AE}" srcOrd="2" destOrd="0" presId="urn:microsoft.com/office/officeart/2008/layout/VerticalCircleList"/>
    <dgm:cxn modelId="{6722C369-B854-4EC0-BC24-E3EDBBF42845}" type="presParOf" srcId="{6A555BB2-3504-47F6-ADBE-4E436E9E54AC}" destId="{8B5CCE3D-3CC5-4E9E-8144-52109BDC5D5C}" srcOrd="4" destOrd="0" presId="urn:microsoft.com/office/officeart/2008/layout/VerticalCircleList"/>
    <dgm:cxn modelId="{227DBDBE-9EFA-4BA5-966E-CE41D45E75A0}" type="presParOf" srcId="{8B5CCE3D-3CC5-4E9E-8144-52109BDC5D5C}" destId="{74210AE1-9D1B-43E8-BBF4-A9650E981587}" srcOrd="0" destOrd="0" presId="urn:microsoft.com/office/officeart/2008/layout/VerticalCircleList"/>
    <dgm:cxn modelId="{822B2B9F-2726-4672-9FA7-169B33B39657}" type="presParOf" srcId="{8B5CCE3D-3CC5-4E9E-8144-52109BDC5D5C}" destId="{32A4BCFC-BD86-4CFF-9DDD-96411C69B3E2}" srcOrd="1" destOrd="0" presId="urn:microsoft.com/office/officeart/2008/layout/VerticalCircleList"/>
    <dgm:cxn modelId="{0E5B706C-0228-46C4-8019-AB0B4D4E63A6}" type="presParOf" srcId="{8B5CCE3D-3CC5-4E9E-8144-52109BDC5D5C}" destId="{E077FA76-A467-4CD2-9313-27035E4C2552}" srcOrd="2" destOrd="0" presId="urn:microsoft.com/office/officeart/2008/layout/Vertical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6BB08-45F8-49F1-A052-742A61F36D67}">
      <dsp:nvSpPr>
        <dsp:cNvPr id="0" name=""/>
        <dsp:cNvSpPr/>
      </dsp:nvSpPr>
      <dsp:spPr>
        <a:xfrm>
          <a:off x="0" y="1006599"/>
          <a:ext cx="5105400" cy="378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9B532EF-B31B-4E0E-A222-8387AB53751F}">
      <dsp:nvSpPr>
        <dsp:cNvPr id="0" name=""/>
        <dsp:cNvSpPr/>
      </dsp:nvSpPr>
      <dsp:spPr>
        <a:xfrm>
          <a:off x="255270" y="785199"/>
          <a:ext cx="3573780" cy="442800"/>
        </a:xfrm>
        <a:prstGeom prst="roundRect">
          <a:avLst/>
        </a:prstGeom>
        <a:gradFill rotWithShape="0">
          <a:gsLst>
            <a:gs pos="0">
              <a:schemeClr val="dk2">
                <a:hueOff val="0"/>
                <a:satOff val="0"/>
                <a:lumOff val="0"/>
                <a:alphaOff val="0"/>
                <a:tint val="70000"/>
                <a:satMod val="130000"/>
              </a:schemeClr>
            </a:gs>
            <a:gs pos="43000">
              <a:schemeClr val="dk2">
                <a:hueOff val="0"/>
                <a:satOff val="0"/>
                <a:lumOff val="0"/>
                <a:alphaOff val="0"/>
                <a:tint val="44000"/>
                <a:satMod val="165000"/>
              </a:schemeClr>
            </a:gs>
            <a:gs pos="93000">
              <a:schemeClr val="dk2">
                <a:hueOff val="0"/>
                <a:satOff val="0"/>
                <a:lumOff val="0"/>
                <a:alphaOff val="0"/>
                <a:tint val="15000"/>
                <a:satMod val="165000"/>
              </a:schemeClr>
            </a:gs>
            <a:gs pos="100000">
              <a:schemeClr val="dk2">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080" tIns="0" rIns="135080" bIns="0" numCol="1" spcCol="1270" anchor="ctr" anchorCtr="0">
          <a:noAutofit/>
        </a:bodyPr>
        <a:lstStyle/>
        <a:p>
          <a:pPr lvl="0" algn="l" defTabSz="666750">
            <a:lnSpc>
              <a:spcPct val="90000"/>
            </a:lnSpc>
            <a:spcBef>
              <a:spcPct val="0"/>
            </a:spcBef>
            <a:spcAft>
              <a:spcPct val="35000"/>
            </a:spcAft>
          </a:pPr>
          <a:r>
            <a:rPr lang="en-US" sz="1500" kern="1200" dirty="0" err="1" smtClean="0">
              <a:latin typeface="Arial Black" pitchFamily="34" charset="0"/>
            </a:rPr>
            <a:t>Ranip</a:t>
          </a:r>
          <a:r>
            <a:rPr lang="en-US" sz="1500" kern="1200" dirty="0" smtClean="0">
              <a:latin typeface="Arial Black" pitchFamily="34" charset="0"/>
            </a:rPr>
            <a:t> </a:t>
          </a:r>
          <a:r>
            <a:rPr lang="en-US" sz="1500" kern="1200" dirty="0" err="1" smtClean="0">
              <a:latin typeface="Arial Black" pitchFamily="34" charset="0"/>
            </a:rPr>
            <a:t>Hore</a:t>
          </a:r>
          <a:r>
            <a:rPr lang="en-US" sz="1500" kern="1200" dirty="0" smtClean="0">
              <a:latin typeface="Arial Black" pitchFamily="34" charset="0"/>
            </a:rPr>
            <a:t> (ECE/2011/012)</a:t>
          </a:r>
          <a:endParaRPr lang="en-US" sz="1500" kern="1200" dirty="0">
            <a:latin typeface="Arial Black" pitchFamily="34" charset="0"/>
          </a:endParaRPr>
        </a:p>
      </dsp:txBody>
      <dsp:txXfrm>
        <a:off x="276886" y="806815"/>
        <a:ext cx="3530548" cy="399568"/>
      </dsp:txXfrm>
    </dsp:sp>
    <dsp:sp modelId="{5247E92C-4F70-4191-A62C-10536DF3E710}">
      <dsp:nvSpPr>
        <dsp:cNvPr id="0" name=""/>
        <dsp:cNvSpPr/>
      </dsp:nvSpPr>
      <dsp:spPr>
        <a:xfrm>
          <a:off x="0" y="1687000"/>
          <a:ext cx="5105400" cy="378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2FB17CA-FCE5-4584-8448-6E7CAD0D4A1B}">
      <dsp:nvSpPr>
        <dsp:cNvPr id="0" name=""/>
        <dsp:cNvSpPr/>
      </dsp:nvSpPr>
      <dsp:spPr>
        <a:xfrm>
          <a:off x="255270" y="1465600"/>
          <a:ext cx="3573780" cy="442800"/>
        </a:xfrm>
        <a:prstGeom prst="roundRect">
          <a:avLst/>
        </a:prstGeom>
        <a:gradFill rotWithShape="0">
          <a:gsLst>
            <a:gs pos="0">
              <a:schemeClr val="dk2">
                <a:hueOff val="0"/>
                <a:satOff val="0"/>
                <a:lumOff val="0"/>
                <a:alphaOff val="0"/>
                <a:tint val="70000"/>
                <a:satMod val="130000"/>
              </a:schemeClr>
            </a:gs>
            <a:gs pos="43000">
              <a:schemeClr val="dk2">
                <a:hueOff val="0"/>
                <a:satOff val="0"/>
                <a:lumOff val="0"/>
                <a:alphaOff val="0"/>
                <a:tint val="44000"/>
                <a:satMod val="165000"/>
              </a:schemeClr>
            </a:gs>
            <a:gs pos="93000">
              <a:schemeClr val="dk2">
                <a:hueOff val="0"/>
                <a:satOff val="0"/>
                <a:lumOff val="0"/>
                <a:alphaOff val="0"/>
                <a:tint val="15000"/>
                <a:satMod val="165000"/>
              </a:schemeClr>
            </a:gs>
            <a:gs pos="100000">
              <a:schemeClr val="dk2">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080" tIns="0" rIns="135080" bIns="0" numCol="1" spcCol="1270" anchor="ctr" anchorCtr="0">
          <a:noAutofit/>
        </a:bodyPr>
        <a:lstStyle/>
        <a:p>
          <a:pPr lvl="0" algn="l" defTabSz="666750">
            <a:lnSpc>
              <a:spcPct val="90000"/>
            </a:lnSpc>
            <a:spcBef>
              <a:spcPct val="0"/>
            </a:spcBef>
            <a:spcAft>
              <a:spcPct val="35000"/>
            </a:spcAft>
          </a:pPr>
          <a:r>
            <a:rPr lang="en-US" sz="1500" kern="1200" dirty="0" smtClean="0">
              <a:latin typeface="Arial Black" pitchFamily="34" charset="0"/>
            </a:rPr>
            <a:t>Puja Pal (ECE/2011/020)</a:t>
          </a:r>
          <a:endParaRPr lang="en-US" sz="1500" kern="1200" dirty="0">
            <a:latin typeface="Arial Black" pitchFamily="34" charset="0"/>
          </a:endParaRPr>
        </a:p>
      </dsp:txBody>
      <dsp:txXfrm>
        <a:off x="276886" y="1487216"/>
        <a:ext cx="3530548" cy="399568"/>
      </dsp:txXfrm>
    </dsp:sp>
    <dsp:sp modelId="{E723380B-9875-43D8-BFDA-D67C51924ADB}">
      <dsp:nvSpPr>
        <dsp:cNvPr id="0" name=""/>
        <dsp:cNvSpPr/>
      </dsp:nvSpPr>
      <dsp:spPr>
        <a:xfrm>
          <a:off x="0" y="2367400"/>
          <a:ext cx="5105400" cy="378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A5B16A1-20B2-4CF4-8917-7C8A80A8366B}">
      <dsp:nvSpPr>
        <dsp:cNvPr id="0" name=""/>
        <dsp:cNvSpPr/>
      </dsp:nvSpPr>
      <dsp:spPr>
        <a:xfrm>
          <a:off x="255270" y="2146000"/>
          <a:ext cx="3573780" cy="442800"/>
        </a:xfrm>
        <a:prstGeom prst="roundRect">
          <a:avLst/>
        </a:prstGeom>
        <a:gradFill rotWithShape="0">
          <a:gsLst>
            <a:gs pos="0">
              <a:schemeClr val="dk2">
                <a:hueOff val="0"/>
                <a:satOff val="0"/>
                <a:lumOff val="0"/>
                <a:alphaOff val="0"/>
                <a:tint val="70000"/>
                <a:satMod val="130000"/>
              </a:schemeClr>
            </a:gs>
            <a:gs pos="43000">
              <a:schemeClr val="dk2">
                <a:hueOff val="0"/>
                <a:satOff val="0"/>
                <a:lumOff val="0"/>
                <a:alphaOff val="0"/>
                <a:tint val="44000"/>
                <a:satMod val="165000"/>
              </a:schemeClr>
            </a:gs>
            <a:gs pos="93000">
              <a:schemeClr val="dk2">
                <a:hueOff val="0"/>
                <a:satOff val="0"/>
                <a:lumOff val="0"/>
                <a:alphaOff val="0"/>
                <a:tint val="15000"/>
                <a:satMod val="165000"/>
              </a:schemeClr>
            </a:gs>
            <a:gs pos="100000">
              <a:schemeClr val="dk2">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5080" tIns="0" rIns="135080" bIns="0" numCol="1" spcCol="1270" anchor="ctr" anchorCtr="0">
          <a:noAutofit/>
        </a:bodyPr>
        <a:lstStyle/>
        <a:p>
          <a:pPr lvl="0" algn="l" defTabSz="666750">
            <a:lnSpc>
              <a:spcPct val="90000"/>
            </a:lnSpc>
            <a:spcBef>
              <a:spcPct val="0"/>
            </a:spcBef>
            <a:spcAft>
              <a:spcPct val="35000"/>
            </a:spcAft>
          </a:pPr>
          <a:r>
            <a:rPr lang="en-US" sz="1500" kern="1200" dirty="0" err="1" smtClean="0">
              <a:latin typeface="Arial Black" pitchFamily="34" charset="0"/>
            </a:rPr>
            <a:t>Birupam</a:t>
          </a:r>
          <a:r>
            <a:rPr lang="en-US" sz="1500" kern="1200" dirty="0" smtClean="0">
              <a:latin typeface="Arial Black" pitchFamily="34" charset="0"/>
            </a:rPr>
            <a:t> </a:t>
          </a:r>
          <a:r>
            <a:rPr lang="en-US" sz="1500" kern="1200" dirty="0" err="1" smtClean="0">
              <a:latin typeface="Arial Black" pitchFamily="34" charset="0"/>
            </a:rPr>
            <a:t>Metya</a:t>
          </a:r>
          <a:r>
            <a:rPr lang="en-US" sz="1500" kern="1200" dirty="0" smtClean="0">
              <a:latin typeface="Arial Black" pitchFamily="34" charset="0"/>
            </a:rPr>
            <a:t> (ECE/2011/047)</a:t>
          </a:r>
          <a:endParaRPr lang="en-US" sz="1500" kern="1200" dirty="0">
            <a:latin typeface="Arial Black" pitchFamily="34" charset="0"/>
          </a:endParaRPr>
        </a:p>
      </dsp:txBody>
      <dsp:txXfrm>
        <a:off x="276886" y="2167616"/>
        <a:ext cx="353054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AAAD2D-6313-4DB7-9011-A1BBA7B6E0D8}" type="datetimeFigureOut">
              <a:rPr lang="en-US" smtClean="0"/>
              <a:t>16-May-15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EA3494-5BDD-48D8-96C1-3433EAB04854}" type="slidenum">
              <a:rPr lang="en-US" smtClean="0"/>
              <a:t>‹#›</a:t>
            </a:fld>
            <a:endParaRPr lang="en-US"/>
          </a:p>
        </p:txBody>
      </p:sp>
    </p:spTree>
    <p:extLst>
      <p:ext uri="{BB962C8B-B14F-4D97-AF65-F5344CB8AC3E}">
        <p14:creationId xmlns:p14="http://schemas.microsoft.com/office/powerpoint/2010/main" val="2277144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sections of the project</a:t>
            </a:r>
          </a:p>
          <a:p>
            <a:endParaRPr lang="en-US" dirty="0"/>
          </a:p>
        </p:txBody>
      </p:sp>
      <p:sp>
        <p:nvSpPr>
          <p:cNvPr id="4" name="Slide Number Placeholder 3"/>
          <p:cNvSpPr>
            <a:spLocks noGrp="1"/>
          </p:cNvSpPr>
          <p:nvPr>
            <p:ph type="sldNum" sz="quarter" idx="10"/>
          </p:nvPr>
        </p:nvSpPr>
        <p:spPr/>
        <p:txBody>
          <a:bodyPr/>
          <a:lstStyle/>
          <a:p>
            <a:fld id="{F3EA3494-5BDD-48D8-96C1-3433EAB04854}" type="slidenum">
              <a:rPr lang="en-US" smtClean="0"/>
              <a:t>6</a:t>
            </a:fld>
            <a:endParaRPr lang="en-US"/>
          </a:p>
        </p:txBody>
      </p:sp>
    </p:spTree>
    <p:extLst>
      <p:ext uri="{BB962C8B-B14F-4D97-AF65-F5344CB8AC3E}">
        <p14:creationId xmlns:p14="http://schemas.microsoft.com/office/powerpoint/2010/main" val="2284760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4D9EF45-2C6E-4C89-9CE6-C7667530C87D}" type="datetimeFigureOut">
              <a:rPr lang="en-US" smtClean="0"/>
              <a:t>16-May-15</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56B52B7-82B2-4352-B9AA-24807135F143}"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D9EF45-2C6E-4C89-9CE6-C7667530C87D}" type="datetimeFigureOut">
              <a:rPr lang="en-US" smtClean="0"/>
              <a:t>16-May-15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6B52B7-82B2-4352-B9AA-24807135F14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D9EF45-2C6E-4C89-9CE6-C7667530C87D}" type="datetimeFigureOut">
              <a:rPr lang="en-US" smtClean="0"/>
              <a:t>16-May-15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6B52B7-82B2-4352-B9AA-24807135F14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D9EF45-2C6E-4C89-9CE6-C7667530C87D}" type="datetimeFigureOut">
              <a:rPr lang="en-US" smtClean="0"/>
              <a:t>16-May-15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6B52B7-82B2-4352-B9AA-24807135F143}"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4D9EF45-2C6E-4C89-9CE6-C7667530C87D}" type="datetimeFigureOut">
              <a:rPr lang="en-US" smtClean="0"/>
              <a:t>16-May-15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6B52B7-82B2-4352-B9AA-24807135F143}"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4D9EF45-2C6E-4C89-9CE6-C7667530C87D}" type="datetimeFigureOut">
              <a:rPr lang="en-US" smtClean="0"/>
              <a:t>16-May-15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6B52B7-82B2-4352-B9AA-24807135F14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4D9EF45-2C6E-4C89-9CE6-C7667530C87D}" type="datetimeFigureOut">
              <a:rPr lang="en-US" smtClean="0"/>
              <a:t>16-May-15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6B52B7-82B2-4352-B9AA-24807135F14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4D9EF45-2C6E-4C89-9CE6-C7667530C87D}" type="datetimeFigureOut">
              <a:rPr lang="en-US" smtClean="0"/>
              <a:t>16-May-15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6B52B7-82B2-4352-B9AA-24807135F14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D9EF45-2C6E-4C89-9CE6-C7667530C87D}" type="datetimeFigureOut">
              <a:rPr lang="en-US" smtClean="0"/>
              <a:t>16-May-15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6B52B7-82B2-4352-B9AA-24807135F14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4D9EF45-2C6E-4C89-9CE6-C7667530C87D}" type="datetimeFigureOut">
              <a:rPr lang="en-US" smtClean="0"/>
              <a:t>16-May-15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6B52B7-82B2-4352-B9AA-24807135F14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4D9EF45-2C6E-4C89-9CE6-C7667530C87D}" type="datetimeFigureOut">
              <a:rPr lang="en-US" smtClean="0"/>
              <a:t>16-May-15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56B52B7-82B2-4352-B9AA-24807135F143}"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60000"/>
                <a:lumOff val="40000"/>
              </a:schemeClr>
            </a:gs>
            <a:gs pos="51000">
              <a:schemeClr val="accent1">
                <a:tint val="44500"/>
                <a:satMod val="160000"/>
              </a:schemeClr>
            </a:gs>
            <a:gs pos="100000">
              <a:schemeClr val="accent1">
                <a:tint val="23500"/>
                <a:satMod val="160000"/>
              </a:schemeClr>
            </a:gs>
          </a:gsLst>
          <a:lin ang="5400000" scaled="1"/>
          <a:tileRect/>
        </a:grad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4D9EF45-2C6E-4C89-9CE6-C7667530C87D}" type="datetimeFigureOut">
              <a:rPr lang="en-US" smtClean="0"/>
              <a:t>16-May-15</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56B52B7-82B2-4352-B9AA-24807135F143}"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5.jpeg"/><Relationship Id="rId5" Type="http://schemas.microsoft.com/office/2007/relationships/hdphoto" Target="../media/hdphoto2.wdp"/><Relationship Id="rId4" Type="http://schemas.openxmlformats.org/officeDocument/2006/relationships/image" Target="../media/image4.jpe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jpeg"/><Relationship Id="rId11" Type="http://schemas.microsoft.com/office/2007/relationships/hdphoto" Target="../media/hdphoto6.wdp"/><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0.jpeg"/><Relationship Id="rId12" Type="http://schemas.microsoft.com/office/2007/relationships/hdphoto" Target="../media/hdphoto11.wdp"/><Relationship Id="rId2" Type="http://schemas.openxmlformats.org/officeDocument/2006/relationships/image" Target="../media/image17.jpeg"/><Relationship Id="rId1" Type="http://schemas.openxmlformats.org/officeDocument/2006/relationships/slideLayout" Target="../slideLayouts/slideLayout6.xml"/><Relationship Id="rId6" Type="http://schemas.microsoft.com/office/2007/relationships/hdphoto" Target="../media/hdphoto8.wdp"/><Relationship Id="rId11" Type="http://schemas.openxmlformats.org/officeDocument/2006/relationships/image" Target="../media/image22.jpeg"/><Relationship Id="rId5" Type="http://schemas.openxmlformats.org/officeDocument/2006/relationships/image" Target="../media/image19.jpeg"/><Relationship Id="rId10" Type="http://schemas.microsoft.com/office/2007/relationships/hdphoto" Target="../media/hdphoto10.wdp"/><Relationship Id="rId4" Type="http://schemas.microsoft.com/office/2007/relationships/hdphoto" Target="../media/hdphoto7.wdp"/><Relationship Id="rId9" Type="http://schemas.openxmlformats.org/officeDocument/2006/relationships/image" Target="../media/image21.jpeg"/><Relationship Id="rId14"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 Id="rId4" Type="http://schemas.microsoft.com/office/2007/relationships/hdphoto" Target="../media/hdphoto12.wdp"/></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4" Type="http://schemas.microsoft.com/office/2007/relationships/hdphoto" Target="../media/hdphoto13.wdp"/></Relationships>
</file>

<file path=ppt/slides/_rels/slide9.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32.jpeg"/><Relationship Id="rId2" Type="http://schemas.openxmlformats.org/officeDocument/2006/relationships/image" Target="../media/image29.jpeg"/><Relationship Id="rId1" Type="http://schemas.openxmlformats.org/officeDocument/2006/relationships/slideLayout" Target="../slideLayouts/slideLayout6.xml"/><Relationship Id="rId6" Type="http://schemas.openxmlformats.org/officeDocument/2006/relationships/image" Target="../media/image31.jpeg"/><Relationship Id="rId5" Type="http://schemas.microsoft.com/office/2007/relationships/hdphoto" Target="../media/hdphoto15.wdp"/><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35446"/>
          </a:xfrm>
          <a:prstGeom prst="rect">
            <a:avLst/>
          </a:prstGeom>
        </p:spPr>
      </p:pic>
      <p:sp>
        <p:nvSpPr>
          <p:cNvPr id="4" name="Title 3"/>
          <p:cNvSpPr>
            <a:spLocks noGrp="1"/>
          </p:cNvSpPr>
          <p:nvPr>
            <p:ph type="title"/>
          </p:nvPr>
        </p:nvSpPr>
        <p:spPr>
          <a:xfrm>
            <a:off x="0" y="152400"/>
            <a:ext cx="9144000" cy="1981200"/>
          </a:xfrm>
        </p:spPr>
        <p:txBody>
          <a:bodyPr>
            <a:normAutofit/>
          </a:bodyPr>
          <a:lstStyle/>
          <a:p>
            <a:pPr algn="ctr"/>
            <a:r>
              <a:rPr lang="en-US"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BIDIRECTIONAL VISITOR COUNTER USING MICROCONTROLLER</a:t>
            </a:r>
            <a:endParaRPr lang="en-US"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aphicFrame>
        <p:nvGraphicFramePr>
          <p:cNvPr id="6" name="Diagram 5"/>
          <p:cNvGraphicFramePr/>
          <p:nvPr>
            <p:extLst>
              <p:ext uri="{D42A27DB-BD31-4B8C-83A1-F6EECF244321}">
                <p14:modId xmlns:p14="http://schemas.microsoft.com/office/powerpoint/2010/main" val="3065599057"/>
              </p:ext>
            </p:extLst>
          </p:nvPr>
        </p:nvGraphicFramePr>
        <p:xfrm>
          <a:off x="4038600" y="3733800"/>
          <a:ext cx="51054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447800" y="3929390"/>
            <a:ext cx="3886200" cy="523220"/>
          </a:xfrm>
          <a:prstGeom prst="rect">
            <a:avLst/>
          </a:prstGeom>
          <a:noFill/>
        </p:spPr>
        <p:txBody>
          <a:bodyPr wrap="square" rtlCol="0">
            <a:spAutoFit/>
          </a:bodyPr>
          <a:lstStyle/>
          <a:p>
            <a:r>
              <a:rPr lang="en-US" sz="2800" b="1" dirty="0" smtClean="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Presented by</a:t>
            </a:r>
            <a:endParaRPr lang="en-US" sz="28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endParaRPr>
          </a:p>
        </p:txBody>
      </p:sp>
      <p:sp>
        <p:nvSpPr>
          <p:cNvPr id="2" name="TextBox 1"/>
          <p:cNvSpPr txBox="1"/>
          <p:nvPr/>
        </p:nvSpPr>
        <p:spPr>
          <a:xfrm>
            <a:off x="1295400" y="2921000"/>
            <a:ext cx="6629400"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2400" dirty="0" smtClean="0"/>
              <a:t>Under the guidance of Mrs. </a:t>
            </a:r>
            <a:r>
              <a:rPr lang="en-US" sz="2400" dirty="0" err="1" smtClean="0"/>
              <a:t>Saraswati</a:t>
            </a:r>
            <a:r>
              <a:rPr lang="en-US" sz="2400" dirty="0" smtClean="0"/>
              <a:t>  </a:t>
            </a:r>
            <a:r>
              <a:rPr lang="en-US" sz="2400" dirty="0" err="1" smtClean="0"/>
              <a:t>Saha</a:t>
            </a:r>
            <a:endParaRPr lang="en-US" sz="2400" dirty="0"/>
          </a:p>
        </p:txBody>
      </p:sp>
    </p:spTree>
    <p:extLst>
      <p:ext uri="{BB962C8B-B14F-4D97-AF65-F5344CB8AC3E}">
        <p14:creationId xmlns:p14="http://schemas.microsoft.com/office/powerpoint/2010/main" val="298697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AsOne/>
      </p:bldGraphic>
      <p:bldP spid="7" grpId="0"/>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b="1" dirty="0" smtClean="0">
                <a:ln w="6600">
                  <a:solidFill>
                    <a:schemeClr val="bg1"/>
                  </a:solidFill>
                  <a:prstDash val="solid"/>
                </a:ln>
                <a:solidFill>
                  <a:schemeClr val="bg1"/>
                </a:solidFill>
                <a:effectLst>
                  <a:outerShdw dist="38100" dir="2700000" algn="tl" rotWithShape="0">
                    <a:schemeClr val="accent2"/>
                  </a:outerShdw>
                </a:effectLst>
              </a:rPr>
              <a:t>Circuit diagram</a:t>
            </a:r>
            <a:endParaRPr lang="en-US" b="1" dirty="0">
              <a:ln w="6600">
                <a:solidFill>
                  <a:schemeClr val="bg1"/>
                </a:solidFill>
                <a:prstDash val="solid"/>
              </a:ln>
              <a:solidFill>
                <a:schemeClr val="bg1"/>
              </a:solidFill>
              <a:effectLst>
                <a:outerShdw dist="38100" dir="2700000" algn="tl" rotWithShape="0">
                  <a:schemeClr val="accent2"/>
                </a:outerShdw>
              </a:effectLs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2" y="1143000"/>
            <a:ext cx="9128078" cy="5726413"/>
          </a:xfrm>
          <a:prstGeom prst="rect">
            <a:avLst/>
          </a:prstGeom>
        </p:spPr>
      </p:pic>
      <p:sp>
        <p:nvSpPr>
          <p:cNvPr id="4" name="TextBox 3"/>
          <p:cNvSpPr txBox="1"/>
          <p:nvPr/>
        </p:nvSpPr>
        <p:spPr>
          <a:xfrm>
            <a:off x="1676400" y="2057400"/>
            <a:ext cx="533400" cy="246221"/>
          </a:xfrm>
          <a:prstGeom prst="rect">
            <a:avLst/>
          </a:prstGeom>
          <a:noFill/>
        </p:spPr>
        <p:txBody>
          <a:bodyPr wrap="square" rtlCol="0">
            <a:spAutoFit/>
          </a:bodyPr>
          <a:lstStyle/>
          <a:p>
            <a:r>
              <a:rPr lang="en-US" sz="1000" dirty="0" smtClean="0">
                <a:solidFill>
                  <a:prstClr val="black"/>
                </a:solidFill>
                <a:latin typeface="Calibri"/>
              </a:rPr>
              <a:t>0.07v</a:t>
            </a:r>
            <a:endParaRPr lang="en-US" sz="1000" dirty="0">
              <a:solidFill>
                <a:prstClr val="black"/>
              </a:solidFill>
              <a:latin typeface="Calibri"/>
            </a:endParaRPr>
          </a:p>
        </p:txBody>
      </p:sp>
      <p:sp>
        <p:nvSpPr>
          <p:cNvPr id="5" name="TextBox 4"/>
          <p:cNvSpPr txBox="1"/>
          <p:nvPr/>
        </p:nvSpPr>
        <p:spPr>
          <a:xfrm>
            <a:off x="2895600" y="1753314"/>
            <a:ext cx="533400" cy="246221"/>
          </a:xfrm>
          <a:prstGeom prst="rect">
            <a:avLst/>
          </a:prstGeom>
          <a:noFill/>
        </p:spPr>
        <p:txBody>
          <a:bodyPr wrap="square" rtlCol="0">
            <a:spAutoFit/>
          </a:bodyPr>
          <a:lstStyle/>
          <a:p>
            <a:r>
              <a:rPr lang="en-US" sz="1000" dirty="0" smtClean="0">
                <a:solidFill>
                  <a:prstClr val="black"/>
                </a:solidFill>
                <a:latin typeface="Calibri"/>
              </a:rPr>
              <a:t>0.1v</a:t>
            </a:r>
            <a:endParaRPr lang="en-US" sz="1000" dirty="0">
              <a:solidFill>
                <a:prstClr val="black"/>
              </a:solidFill>
              <a:latin typeface="Calibri"/>
            </a:endParaRPr>
          </a:p>
        </p:txBody>
      </p:sp>
      <p:sp>
        <p:nvSpPr>
          <p:cNvPr id="6" name="TextBox 5"/>
          <p:cNvSpPr txBox="1"/>
          <p:nvPr/>
        </p:nvSpPr>
        <p:spPr>
          <a:xfrm>
            <a:off x="4114800" y="1818559"/>
            <a:ext cx="533400" cy="246221"/>
          </a:xfrm>
          <a:prstGeom prst="rect">
            <a:avLst/>
          </a:prstGeom>
          <a:noFill/>
        </p:spPr>
        <p:txBody>
          <a:bodyPr wrap="square" rtlCol="0">
            <a:spAutoFit/>
          </a:bodyPr>
          <a:lstStyle/>
          <a:p>
            <a:r>
              <a:rPr lang="en-US" sz="1000" dirty="0" smtClean="0">
                <a:solidFill>
                  <a:prstClr val="black"/>
                </a:solidFill>
                <a:latin typeface="Calibri"/>
              </a:rPr>
              <a:t>4.24v</a:t>
            </a:r>
            <a:endParaRPr lang="en-US" sz="1000" dirty="0">
              <a:solidFill>
                <a:prstClr val="black"/>
              </a:solidFill>
              <a:latin typeface="Calibri"/>
            </a:endParaRPr>
          </a:p>
        </p:txBody>
      </p:sp>
      <p:sp>
        <p:nvSpPr>
          <p:cNvPr id="7" name="TextBox 6"/>
          <p:cNvSpPr txBox="1"/>
          <p:nvPr/>
        </p:nvSpPr>
        <p:spPr>
          <a:xfrm>
            <a:off x="1676400" y="2057400"/>
            <a:ext cx="533400" cy="246221"/>
          </a:xfrm>
          <a:prstGeom prst="rect">
            <a:avLst/>
          </a:prstGeom>
          <a:noFill/>
        </p:spPr>
        <p:txBody>
          <a:bodyPr wrap="square" rtlCol="0">
            <a:spAutoFit/>
          </a:bodyPr>
          <a:lstStyle/>
          <a:p>
            <a:r>
              <a:rPr lang="en-US" sz="1000" dirty="0" smtClean="0">
                <a:solidFill>
                  <a:prstClr val="black"/>
                </a:solidFill>
                <a:latin typeface="Calibri"/>
              </a:rPr>
              <a:t>1.82v</a:t>
            </a:r>
            <a:endParaRPr lang="en-US" sz="1000" dirty="0">
              <a:solidFill>
                <a:prstClr val="black"/>
              </a:solidFill>
              <a:latin typeface="Calibri"/>
            </a:endParaRPr>
          </a:p>
        </p:txBody>
      </p:sp>
      <p:sp>
        <p:nvSpPr>
          <p:cNvPr id="8" name="TextBox 7"/>
          <p:cNvSpPr txBox="1"/>
          <p:nvPr/>
        </p:nvSpPr>
        <p:spPr>
          <a:xfrm>
            <a:off x="4114800" y="1818559"/>
            <a:ext cx="555578" cy="246221"/>
          </a:xfrm>
          <a:prstGeom prst="rect">
            <a:avLst/>
          </a:prstGeom>
          <a:noFill/>
        </p:spPr>
        <p:txBody>
          <a:bodyPr wrap="square" rtlCol="0">
            <a:spAutoFit/>
          </a:bodyPr>
          <a:lstStyle/>
          <a:p>
            <a:r>
              <a:rPr lang="en-US" sz="1000" dirty="0" smtClean="0">
                <a:solidFill>
                  <a:prstClr val="black"/>
                </a:solidFill>
                <a:latin typeface="Calibri"/>
              </a:rPr>
              <a:t>0.01v</a:t>
            </a:r>
            <a:endParaRPr lang="en-US" sz="1000" dirty="0">
              <a:solidFill>
                <a:prstClr val="black"/>
              </a:solidFill>
              <a:latin typeface="Calibri"/>
            </a:endParaRPr>
          </a:p>
        </p:txBody>
      </p:sp>
      <p:sp>
        <p:nvSpPr>
          <p:cNvPr id="9" name="TextBox 8"/>
          <p:cNvSpPr txBox="1"/>
          <p:nvPr/>
        </p:nvSpPr>
        <p:spPr>
          <a:xfrm>
            <a:off x="996043" y="1223016"/>
            <a:ext cx="2194832" cy="253916"/>
          </a:xfrm>
          <a:prstGeom prst="rect">
            <a:avLst/>
          </a:prstGeom>
          <a:noFill/>
        </p:spPr>
        <p:txBody>
          <a:bodyPr wrap="square" rtlCol="0">
            <a:spAutoFit/>
          </a:bodyPr>
          <a:lstStyle/>
          <a:p>
            <a:r>
              <a:rPr lang="en-US" sz="1050" dirty="0" smtClean="0">
                <a:solidFill>
                  <a:prstClr val="black"/>
                </a:solidFill>
                <a:latin typeface="Calibri"/>
              </a:rPr>
              <a:t>When the IR beam is not interrupted</a:t>
            </a:r>
            <a:endParaRPr lang="en-US" sz="1050" dirty="0">
              <a:solidFill>
                <a:prstClr val="black"/>
              </a:solidFill>
              <a:latin typeface="Calibri"/>
            </a:endParaRPr>
          </a:p>
        </p:txBody>
      </p:sp>
      <p:sp>
        <p:nvSpPr>
          <p:cNvPr id="10" name="TextBox 9"/>
          <p:cNvSpPr txBox="1"/>
          <p:nvPr/>
        </p:nvSpPr>
        <p:spPr>
          <a:xfrm>
            <a:off x="996043" y="1223016"/>
            <a:ext cx="2194832" cy="253916"/>
          </a:xfrm>
          <a:prstGeom prst="rect">
            <a:avLst/>
          </a:prstGeom>
          <a:noFill/>
        </p:spPr>
        <p:txBody>
          <a:bodyPr wrap="square" rtlCol="0">
            <a:spAutoFit/>
          </a:bodyPr>
          <a:lstStyle/>
          <a:p>
            <a:r>
              <a:rPr lang="en-US" sz="1050" dirty="0" smtClean="0">
                <a:solidFill>
                  <a:prstClr val="black"/>
                </a:solidFill>
                <a:latin typeface="Calibri"/>
              </a:rPr>
              <a:t>When the IR beam is interrupted</a:t>
            </a:r>
            <a:endParaRPr lang="en-US" sz="1050" dirty="0">
              <a:solidFill>
                <a:prstClr val="black"/>
              </a:solidFill>
              <a:latin typeface="Calibri"/>
            </a:endParaRPr>
          </a:p>
        </p:txBody>
      </p:sp>
      <p:sp>
        <p:nvSpPr>
          <p:cNvPr id="11" name="TextBox 10"/>
          <p:cNvSpPr txBox="1"/>
          <p:nvPr/>
        </p:nvSpPr>
        <p:spPr>
          <a:xfrm>
            <a:off x="1447800" y="5562600"/>
            <a:ext cx="990600" cy="577081"/>
          </a:xfrm>
          <a:prstGeom prst="rect">
            <a:avLst/>
          </a:prstGeom>
          <a:noFill/>
        </p:spPr>
        <p:txBody>
          <a:bodyPr wrap="square" rtlCol="0">
            <a:spAutoFit/>
          </a:bodyPr>
          <a:lstStyle/>
          <a:p>
            <a:r>
              <a:rPr lang="en-US" sz="1050" dirty="0" smtClean="0">
                <a:solidFill>
                  <a:prstClr val="black"/>
                </a:solidFill>
                <a:latin typeface="Calibri"/>
              </a:rPr>
              <a:t>LED indicating the delay of 100 </a:t>
            </a:r>
            <a:r>
              <a:rPr lang="en-US" sz="1050" dirty="0" err="1" smtClean="0">
                <a:solidFill>
                  <a:prstClr val="black"/>
                </a:solidFill>
                <a:latin typeface="Calibri"/>
              </a:rPr>
              <a:t>ms</a:t>
            </a:r>
            <a:endParaRPr lang="en-US" sz="1050" dirty="0">
              <a:solidFill>
                <a:prstClr val="black"/>
              </a:solidFill>
              <a:latin typeface="Calibri"/>
            </a:endParaRPr>
          </a:p>
        </p:txBody>
      </p:sp>
      <p:sp>
        <p:nvSpPr>
          <p:cNvPr id="12" name="TextBox 11"/>
          <p:cNvSpPr txBox="1"/>
          <p:nvPr/>
        </p:nvSpPr>
        <p:spPr>
          <a:xfrm>
            <a:off x="2824162" y="5638800"/>
            <a:ext cx="733425" cy="738664"/>
          </a:xfrm>
          <a:prstGeom prst="rect">
            <a:avLst/>
          </a:prstGeom>
          <a:noFill/>
        </p:spPr>
        <p:txBody>
          <a:bodyPr wrap="square" rtlCol="0">
            <a:spAutoFit/>
          </a:bodyPr>
          <a:lstStyle/>
          <a:p>
            <a:r>
              <a:rPr lang="en-US" sz="1050" dirty="0" smtClean="0">
                <a:solidFill>
                  <a:prstClr val="black"/>
                </a:solidFill>
                <a:latin typeface="Calibri"/>
              </a:rPr>
              <a:t>LED indicating invalid</a:t>
            </a:r>
          </a:p>
          <a:p>
            <a:r>
              <a:rPr lang="en-US" sz="1050" dirty="0" smtClean="0">
                <a:solidFill>
                  <a:prstClr val="black"/>
                </a:solidFill>
                <a:latin typeface="Calibri"/>
              </a:rPr>
              <a:t>exit</a:t>
            </a:r>
            <a:endParaRPr lang="en-US" sz="1050" dirty="0">
              <a:solidFill>
                <a:prstClr val="black"/>
              </a:solidFill>
              <a:latin typeface="Calibri"/>
            </a:endParaRPr>
          </a:p>
        </p:txBody>
      </p:sp>
      <p:sp>
        <p:nvSpPr>
          <p:cNvPr id="13" name="TextBox 12"/>
          <p:cNvSpPr txBox="1"/>
          <p:nvPr/>
        </p:nvSpPr>
        <p:spPr>
          <a:xfrm>
            <a:off x="6248400" y="5807459"/>
            <a:ext cx="990600" cy="577081"/>
          </a:xfrm>
          <a:prstGeom prst="rect">
            <a:avLst/>
          </a:prstGeom>
          <a:noFill/>
        </p:spPr>
        <p:txBody>
          <a:bodyPr wrap="square" rtlCol="0">
            <a:spAutoFit/>
          </a:bodyPr>
          <a:lstStyle/>
          <a:p>
            <a:r>
              <a:rPr lang="en-US" sz="1050" dirty="0" smtClean="0">
                <a:solidFill>
                  <a:prstClr val="black"/>
                </a:solidFill>
                <a:latin typeface="Calibri"/>
              </a:rPr>
              <a:t>Whenever an invalid exit is detected</a:t>
            </a:r>
            <a:endParaRPr lang="en-US" sz="1050" dirty="0">
              <a:solidFill>
                <a:prstClr val="black"/>
              </a:solidFill>
              <a:latin typeface="Calibri"/>
            </a:endParaRPr>
          </a:p>
        </p:txBody>
      </p:sp>
      <p:sp>
        <p:nvSpPr>
          <p:cNvPr id="26" name="TextBox 25"/>
          <p:cNvSpPr txBox="1"/>
          <p:nvPr/>
        </p:nvSpPr>
        <p:spPr>
          <a:xfrm>
            <a:off x="1981200" y="2985778"/>
            <a:ext cx="659732" cy="307777"/>
          </a:xfrm>
          <a:prstGeom prst="rect">
            <a:avLst/>
          </a:prstGeom>
          <a:noFill/>
        </p:spPr>
        <p:txBody>
          <a:bodyPr wrap="none" rtlCol="0">
            <a:spAutoFit/>
          </a:bodyPr>
          <a:lstStyle/>
          <a:p>
            <a:r>
              <a:rPr lang="en-US" sz="1400" dirty="0" smtClean="0">
                <a:solidFill>
                  <a:prstClr val="black"/>
                </a:solidFill>
                <a:latin typeface="Calibri"/>
              </a:rPr>
              <a:t>ENTRY</a:t>
            </a:r>
            <a:endParaRPr lang="en-US" sz="1400" dirty="0">
              <a:solidFill>
                <a:prstClr val="black"/>
              </a:solidFill>
              <a:latin typeface="Calibri"/>
            </a:endParaRPr>
          </a:p>
        </p:txBody>
      </p:sp>
      <p:sp>
        <p:nvSpPr>
          <p:cNvPr id="27" name="Rectangle 26"/>
          <p:cNvSpPr/>
          <p:nvPr/>
        </p:nvSpPr>
        <p:spPr>
          <a:xfrm>
            <a:off x="6994382" y="3001166"/>
            <a:ext cx="489236" cy="276999"/>
          </a:xfrm>
          <a:prstGeom prst="rect">
            <a:avLst/>
          </a:prstGeom>
        </p:spPr>
        <p:txBody>
          <a:bodyPr wrap="none">
            <a:spAutoFit/>
          </a:bodyPr>
          <a:lstStyle/>
          <a:p>
            <a:r>
              <a:rPr lang="en-US" sz="1200" dirty="0" smtClean="0">
                <a:solidFill>
                  <a:prstClr val="black"/>
                </a:solidFill>
                <a:latin typeface="Calibri"/>
              </a:rPr>
              <a:t>EXIT </a:t>
            </a:r>
            <a:endParaRPr lang="en-US" sz="1200" dirty="0">
              <a:solidFill>
                <a:prstClr val="black"/>
              </a:solidFill>
              <a:latin typeface="Calibri"/>
            </a:endParaRPr>
          </a:p>
        </p:txBody>
      </p:sp>
    </p:spTree>
    <p:extLst>
      <p:ext uri="{BB962C8B-B14F-4D97-AF65-F5344CB8AC3E}">
        <p14:creationId xmlns:p14="http://schemas.microsoft.com/office/powerpoint/2010/main" val="429265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8" grpId="0"/>
      <p:bldP spid="9" grpId="0"/>
      <p:bldP spid="9" grpId="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8" y="0"/>
            <a:ext cx="9176657" cy="1143000"/>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r>
              <a:rPr lang="en-US" dirty="0" smtClean="0"/>
              <a:t>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Algorithm</a:t>
            </a:r>
            <a:endParaRPr lang="en-US" dirty="0"/>
          </a:p>
        </p:txBody>
      </p:sp>
      <p:graphicFrame>
        <p:nvGraphicFramePr>
          <p:cNvPr id="5" name="Diagram 4"/>
          <p:cNvGraphicFramePr/>
          <p:nvPr>
            <p:extLst>
              <p:ext uri="{D42A27DB-BD31-4B8C-83A1-F6EECF244321}">
                <p14:modId xmlns:p14="http://schemas.microsoft.com/office/powerpoint/2010/main" val="3685541382"/>
              </p:ext>
            </p:extLst>
          </p:nvPr>
        </p:nvGraphicFramePr>
        <p:xfrm>
          <a:off x="76200" y="1219200"/>
          <a:ext cx="90678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664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6" y="0"/>
            <a:ext cx="9133114" cy="114300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Flow chart </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 name="Picture 2"/>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133600" y="1164771"/>
            <a:ext cx="4572000" cy="5693229"/>
          </a:xfrm>
          <a:prstGeom prst="rect">
            <a:avLst/>
          </a:prstGeom>
          <a:noFill/>
          <a:ln>
            <a:noFill/>
          </a:ln>
        </p:spPr>
      </p:pic>
    </p:spTree>
    <p:extLst>
      <p:ext uri="{BB962C8B-B14F-4D97-AF65-F5344CB8AC3E}">
        <p14:creationId xmlns:p14="http://schemas.microsoft.com/office/powerpoint/2010/main" val="235355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66800"/>
          </a:xfrm>
        </p:spPr>
        <p:style>
          <a:lnRef idx="2">
            <a:schemeClr val="accent3">
              <a:shade val="50000"/>
            </a:schemeClr>
          </a:lnRef>
          <a:fillRef idx="1">
            <a:schemeClr val="accent3"/>
          </a:fillRef>
          <a:effectRef idx="0">
            <a:schemeClr val="accent3"/>
          </a:effectRef>
          <a:fontRef idx="minor">
            <a:schemeClr val="lt1"/>
          </a:fontRef>
        </p:style>
        <p:txBody>
          <a:bodyPr>
            <a:normAutofit fontScale="90000"/>
          </a:bodyPr>
          <a:lstStyle/>
          <a:p>
            <a:r>
              <a:rPr lang="en-US" dirty="0" smtClean="0"/>
              <a:t/>
            </a:r>
            <a:br>
              <a:rPr lang="en-US" dirty="0" smtClean="0"/>
            </a:br>
            <a:r>
              <a:rPr lang="en-US" dirty="0" smtClean="0"/>
              <a:t>Output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4577623"/>
              </p:ext>
            </p:extLst>
          </p:nvPr>
        </p:nvGraphicFramePr>
        <p:xfrm>
          <a:off x="304800" y="1219200"/>
          <a:ext cx="3846196" cy="3923714"/>
        </p:xfrm>
        <a:graphic>
          <a:graphicData uri="http://schemas.openxmlformats.org/drawingml/2006/table">
            <a:tbl>
              <a:tblPr firstRow="1" firstCol="1" bandRow="1">
                <a:tableStyleId>{35758FB7-9AC5-4552-8A53-C91805E547FA}</a:tableStyleId>
              </a:tblPr>
              <a:tblGrid>
                <a:gridCol w="1923098"/>
                <a:gridCol w="1923098"/>
              </a:tblGrid>
              <a:tr h="523368">
                <a:tc gridSpan="2">
                  <a:txBody>
                    <a:bodyPr/>
                    <a:lstStyle/>
                    <a:p>
                      <a:pPr marL="0" marR="0" algn="ctr">
                        <a:lnSpc>
                          <a:spcPct val="107000"/>
                        </a:lnSpc>
                        <a:spcBef>
                          <a:spcPts val="0"/>
                        </a:spcBef>
                        <a:spcAft>
                          <a:spcPts val="0"/>
                        </a:spcAft>
                      </a:pPr>
                      <a:r>
                        <a:rPr lang="en-US" sz="1400" dirty="0">
                          <a:solidFill>
                            <a:schemeClr val="tx1"/>
                          </a:solidFill>
                          <a:effectLst/>
                        </a:rPr>
                        <a:t>WHEN THE IR BEAM IS NOT INTERRUPTED</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r>
              <a:tr h="523368">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Voltage across IR Transmitter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1.32 </a:t>
                      </a:r>
                      <a:r>
                        <a:rPr lang="en-US" sz="1400" dirty="0" smtClean="0">
                          <a:effectLst/>
                          <a:latin typeface="Times New Roman" panose="02020603050405020304" pitchFamily="18" charset="0"/>
                          <a:cs typeface="Times New Roman" panose="02020603050405020304" pitchFamily="18" charset="0"/>
                        </a:rPr>
                        <a:t>volts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94098">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Voltage across IR Receiver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0.07 volts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778780">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Voltage at the non-inverting terminal of Op-amp(Fixed reference voltage)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400" dirty="0" smtClean="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rPr>
                        <a:t>0.1 </a:t>
                      </a:r>
                      <a:r>
                        <a:rPr lang="en-US" sz="1400" dirty="0">
                          <a:effectLst/>
                          <a:latin typeface="Times New Roman" panose="02020603050405020304" pitchFamily="18" charset="0"/>
                          <a:cs typeface="Times New Roman" panose="02020603050405020304" pitchFamily="18" charset="0"/>
                        </a:rPr>
                        <a:t>volts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975652">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Voltage at the inverting terminal of Op-amp(i.e. Voltage across IR Receiver)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400" dirty="0" smtClean="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rPr>
                        <a:t>0.07 </a:t>
                      </a:r>
                      <a:r>
                        <a:rPr lang="en-US" sz="1400" dirty="0">
                          <a:effectLst/>
                          <a:latin typeface="Times New Roman" panose="02020603050405020304" pitchFamily="18" charset="0"/>
                          <a:cs typeface="Times New Roman" panose="02020603050405020304" pitchFamily="18" charset="0"/>
                        </a:rPr>
                        <a:t>volts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94098">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Output voltage of Op-amp</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4.24 volts(Logic 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49663602"/>
              </p:ext>
            </p:extLst>
          </p:nvPr>
        </p:nvGraphicFramePr>
        <p:xfrm>
          <a:off x="4419600" y="1219200"/>
          <a:ext cx="4038600" cy="3940109"/>
        </p:xfrm>
        <a:graphic>
          <a:graphicData uri="http://schemas.openxmlformats.org/drawingml/2006/table">
            <a:tbl>
              <a:tblPr firstRow="1" firstCol="1" bandRow="1">
                <a:tableStyleId>{35758FB7-9AC5-4552-8A53-C91805E547FA}</a:tableStyleId>
              </a:tblPr>
              <a:tblGrid>
                <a:gridCol w="2019300"/>
                <a:gridCol w="2019300"/>
              </a:tblGrid>
              <a:tr h="526218">
                <a:tc gridSpan="2">
                  <a:txBody>
                    <a:bodyPr/>
                    <a:lstStyle/>
                    <a:p>
                      <a:pPr marL="0" marR="0" algn="ctr">
                        <a:lnSpc>
                          <a:spcPct val="107000"/>
                        </a:lnSpc>
                        <a:spcBef>
                          <a:spcPts val="0"/>
                        </a:spcBef>
                        <a:spcAft>
                          <a:spcPts val="0"/>
                        </a:spcAft>
                      </a:pPr>
                      <a:r>
                        <a:rPr lang="en-US" sz="1400" dirty="0">
                          <a:solidFill>
                            <a:schemeClr val="tx1"/>
                          </a:solidFill>
                          <a:effectLst/>
                        </a:rPr>
                        <a:t>WHEN THE IR BEAM IS INTERRUPTED</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r>
              <a:tr h="526218">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Voltage across IR Transmitter</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1.32 volts</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96789">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Voltage across IR Receiver</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1.82 volts</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783021">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Voltage at the non-inverting terminal of Op-amp(Fixed reference voltage)</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400" dirty="0" smtClean="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rPr>
                        <a:t>0.1 </a:t>
                      </a:r>
                      <a:r>
                        <a:rPr lang="en-US" sz="1400" dirty="0">
                          <a:effectLst/>
                          <a:latin typeface="Times New Roman" panose="02020603050405020304" pitchFamily="18" charset="0"/>
                          <a:cs typeface="Times New Roman" panose="02020603050405020304" pitchFamily="18" charset="0"/>
                        </a:rPr>
                        <a:t>volts</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980965">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Voltage at the inverting terminal of Op-amp(i.e. Voltage across IR Receiver)</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endParaRPr lang="en-US" sz="1400" dirty="0" smtClean="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1400" dirty="0" smtClean="0">
                          <a:effectLst/>
                          <a:latin typeface="Times New Roman" panose="02020603050405020304" pitchFamily="18" charset="0"/>
                          <a:cs typeface="Times New Roman" panose="02020603050405020304" pitchFamily="18" charset="0"/>
                        </a:rPr>
                        <a:t>1.82 </a:t>
                      </a:r>
                      <a:r>
                        <a:rPr lang="en-US" sz="1400" dirty="0">
                          <a:effectLst/>
                          <a:latin typeface="Times New Roman" panose="02020603050405020304" pitchFamily="18" charset="0"/>
                          <a:cs typeface="Times New Roman" panose="02020603050405020304" pitchFamily="18" charset="0"/>
                        </a:rPr>
                        <a:t>volts</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96789">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Output voltage of Op-amp</a:t>
                      </a:r>
                      <a:endParaRPr lang="en-US" sz="140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0.01 volts(Logic 0)</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733354018"/>
              </p:ext>
            </p:extLst>
          </p:nvPr>
        </p:nvGraphicFramePr>
        <p:xfrm>
          <a:off x="5029200" y="5257800"/>
          <a:ext cx="2967990" cy="1403985"/>
        </p:xfrm>
        <a:graphic>
          <a:graphicData uri="http://schemas.openxmlformats.org/drawingml/2006/table">
            <a:tbl>
              <a:tblPr firstRow="1" firstCol="1" bandRow="1">
                <a:tableStyleId>{5C22544A-7EE6-4342-B048-85BDC9FD1C3A}</a:tableStyleId>
              </a:tblPr>
              <a:tblGrid>
                <a:gridCol w="1483995"/>
                <a:gridCol w="1483995"/>
              </a:tblGrid>
              <a:tr h="476885">
                <a:tc gridSpan="2">
                  <a:txBody>
                    <a:bodyPr/>
                    <a:lstStyle/>
                    <a:p>
                      <a:pPr marL="0" marR="0" algn="ctr">
                        <a:lnSpc>
                          <a:spcPct val="107000"/>
                        </a:lnSpc>
                        <a:spcBef>
                          <a:spcPts val="0"/>
                        </a:spcBef>
                        <a:spcAft>
                          <a:spcPts val="0"/>
                        </a:spcAft>
                      </a:pPr>
                      <a:r>
                        <a:rPr lang="en-US" sz="1400" dirty="0">
                          <a:effectLst/>
                        </a:rPr>
                        <a:t>MICROCONTROLLER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r>
              <a:tr h="450215">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Logic low</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0.03 volts</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r h="476885">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Logic High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4.13 volts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20297823"/>
              </p:ext>
            </p:extLst>
          </p:nvPr>
        </p:nvGraphicFramePr>
        <p:xfrm>
          <a:off x="762000" y="5562600"/>
          <a:ext cx="2971800" cy="741680"/>
        </p:xfrm>
        <a:graphic>
          <a:graphicData uri="http://schemas.openxmlformats.org/drawingml/2006/table">
            <a:tbl>
              <a:tblPr firstRow="1" bandRow="1">
                <a:tableStyleId>{5C22544A-7EE6-4342-B048-85BDC9FD1C3A}</a:tableStyleId>
              </a:tblPr>
              <a:tblGrid>
                <a:gridCol w="1600200"/>
                <a:gridCol w="1371600"/>
              </a:tblGrid>
              <a:tr h="370840">
                <a:tc>
                  <a:txBody>
                    <a:bodyPr/>
                    <a:lstStyle/>
                    <a:p>
                      <a:pPr algn="ctr"/>
                      <a:r>
                        <a:rPr lang="en-US" dirty="0" smtClean="0"/>
                        <a:t>VCC</a:t>
                      </a:r>
                      <a:endParaRPr lang="en-US" dirty="0"/>
                    </a:p>
                  </a:txBody>
                  <a:tcPr/>
                </a:tc>
                <a:tc>
                  <a:txBody>
                    <a:bodyPr/>
                    <a:lstStyle/>
                    <a:p>
                      <a:pPr algn="ctr"/>
                      <a:r>
                        <a:rPr lang="en-US" dirty="0" smtClean="0"/>
                        <a:t>GROUND</a:t>
                      </a:r>
                      <a:endParaRPr lang="en-US" dirty="0"/>
                    </a:p>
                  </a:txBody>
                  <a:tcPr/>
                </a:tc>
              </a:tr>
              <a:tr h="370840">
                <a:tc>
                  <a:txBody>
                    <a:bodyPr/>
                    <a:lstStyle/>
                    <a:p>
                      <a:pPr algn="ctr"/>
                      <a:r>
                        <a:rPr lang="en-US" sz="1400" dirty="0" smtClean="0">
                          <a:latin typeface="Times New Roman" panose="02020603050405020304" pitchFamily="18" charset="0"/>
                          <a:cs typeface="Times New Roman" panose="02020603050405020304" pitchFamily="18" charset="0"/>
                        </a:rPr>
                        <a:t>6.08</a:t>
                      </a:r>
                      <a:r>
                        <a:rPr lang="en-US" sz="1400" baseline="0" dirty="0" smtClean="0">
                          <a:latin typeface="Times New Roman" panose="02020603050405020304" pitchFamily="18" charset="0"/>
                          <a:cs typeface="Times New Roman" panose="02020603050405020304" pitchFamily="18" charset="0"/>
                        </a:rPr>
                        <a:t> volts</a:t>
                      </a:r>
                      <a:endParaRPr lang="en-US" sz="1400" dirty="0">
                        <a:latin typeface="Times New Roman" panose="02020603050405020304" pitchFamily="18" charset="0"/>
                        <a:cs typeface="Times New Roman" panose="02020603050405020304" pitchFamily="18" charset="0"/>
                      </a:endParaRPr>
                    </a:p>
                  </a:txBody>
                  <a:tcPr/>
                </a:tc>
                <a:tc>
                  <a:txBody>
                    <a:bodyPr/>
                    <a:lstStyle/>
                    <a:p>
                      <a:pPr algn="ctr"/>
                      <a:r>
                        <a:rPr lang="en-US" sz="1400" dirty="0" smtClean="0">
                          <a:latin typeface="Times New Roman" panose="02020603050405020304" pitchFamily="18" charset="0"/>
                          <a:cs typeface="Times New Roman" panose="02020603050405020304" pitchFamily="18" charset="0"/>
                        </a:rPr>
                        <a:t>0</a:t>
                      </a:r>
                      <a:r>
                        <a:rPr lang="en-US" sz="1400" baseline="0" dirty="0" smtClean="0">
                          <a:latin typeface="Times New Roman" panose="02020603050405020304" pitchFamily="18" charset="0"/>
                          <a:cs typeface="Times New Roman" panose="02020603050405020304" pitchFamily="18" charset="0"/>
                        </a:rPr>
                        <a:t> volts</a:t>
                      </a:r>
                      <a:endParaRPr lang="en-US" sz="14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422429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Conclusion</a:t>
            </a:r>
            <a:r>
              <a:rPr lang="en-US" dirty="0" smtClean="0"/>
              <a:t> </a:t>
            </a:r>
            <a:endParaRPr lang="en-US" dirty="0"/>
          </a:p>
        </p:txBody>
      </p:sp>
      <p:sp>
        <p:nvSpPr>
          <p:cNvPr id="3" name="TextBox 2"/>
          <p:cNvSpPr txBox="1"/>
          <p:nvPr/>
        </p:nvSpPr>
        <p:spPr>
          <a:xfrm>
            <a:off x="228600" y="1371600"/>
            <a:ext cx="8763000" cy="3139321"/>
          </a:xfrm>
          <a:prstGeom prst="rect">
            <a:avLst/>
          </a:prstGeom>
          <a:noFill/>
        </p:spPr>
        <p:txBody>
          <a:bodyPr wrap="square" rtlCol="0">
            <a:spAutoFit/>
          </a:bodyPr>
          <a:lstStyle/>
          <a:p>
            <a:r>
              <a:rPr lang="en-US" dirty="0"/>
              <a:t>Thus the project entitled “Bidirectional Visitor Counter” helps to measure the visitor entering and exiting a particular passage or way</a:t>
            </a:r>
            <a:r>
              <a:rPr lang="en-US" dirty="0" smtClean="0"/>
              <a:t>.</a:t>
            </a:r>
          </a:p>
          <a:p>
            <a:r>
              <a:rPr lang="en-US" dirty="0" smtClean="0"/>
              <a:t> </a:t>
            </a:r>
            <a:r>
              <a:rPr lang="en-US" dirty="0"/>
              <a:t>The circuit counts both entering and exiting visitors and displays the number of visitors present inside the hall. </a:t>
            </a:r>
            <a:endParaRPr lang="en-US" dirty="0" smtClean="0"/>
          </a:p>
          <a:p>
            <a:r>
              <a:rPr lang="en-US" dirty="0"/>
              <a:t>The circuit may also be enhanced with a wide counting range of above three digits by modifying software section of the system</a:t>
            </a:r>
            <a:r>
              <a:rPr lang="en-US" dirty="0" smtClean="0"/>
              <a:t>.</a:t>
            </a:r>
          </a:p>
          <a:p>
            <a:r>
              <a:rPr lang="en-US" dirty="0" smtClean="0"/>
              <a:t> </a:t>
            </a:r>
            <a:r>
              <a:rPr lang="en-US" dirty="0"/>
              <a:t>It can also be enhanced for long and accurate sensing range using a laser torch instead of IR transmission circuit. </a:t>
            </a:r>
            <a:endParaRPr lang="en-US" dirty="0" smtClean="0"/>
          </a:p>
          <a:p>
            <a:r>
              <a:rPr lang="en-US" dirty="0" smtClean="0"/>
              <a:t>Thus </a:t>
            </a:r>
            <a:r>
              <a:rPr lang="en-US" dirty="0"/>
              <a:t>the circuit can be used to monitor visitor flow in effective manner, where the visitors have to counted and controlled.</a:t>
            </a:r>
          </a:p>
          <a:p>
            <a:endParaRPr lang="en-US" dirty="0"/>
          </a:p>
        </p:txBody>
      </p:sp>
      <p:pic>
        <p:nvPicPr>
          <p:cNvPr id="4" name="Picture 3"/>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4286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1142"/>
            <a:ext cx="9143999" cy="1143000"/>
          </a:xfrm>
          <a:solidFill>
            <a:schemeClr val="bg2">
              <a:lumMod val="50000"/>
            </a:schemeClr>
          </a:solidFill>
        </p:spPr>
        <p:style>
          <a:lnRef idx="1">
            <a:schemeClr val="accent2"/>
          </a:lnRef>
          <a:fillRef idx="2">
            <a:schemeClr val="accent2"/>
          </a:fillRef>
          <a:effectRef idx="1">
            <a:schemeClr val="accent2"/>
          </a:effectRef>
          <a:fontRef idx="minor">
            <a:schemeClr val="dk1"/>
          </a:fontRef>
        </p:style>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Aim of the Project</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724400" y="4000500"/>
            <a:ext cx="4419601" cy="2857499"/>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982744"/>
            <a:ext cx="5421084" cy="3017756"/>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10199" y="982745"/>
            <a:ext cx="3733802" cy="3017756"/>
          </a:xfrm>
          <a:prstGeom prst="rect">
            <a:avLst/>
          </a:prstGeom>
        </p:spPr>
      </p:pic>
      <p:pic>
        <p:nvPicPr>
          <p:cNvPr id="10" name="Picture 9"/>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4000500"/>
            <a:ext cx="4724400" cy="2857500"/>
          </a:xfrm>
          <a:prstGeom prst="rect">
            <a:avLst/>
          </a:prstGeom>
        </p:spPr>
      </p:pic>
      <p:sp>
        <p:nvSpPr>
          <p:cNvPr id="15" name="TextBox 14"/>
          <p:cNvSpPr txBox="1"/>
          <p:nvPr/>
        </p:nvSpPr>
        <p:spPr>
          <a:xfrm>
            <a:off x="0" y="1191987"/>
            <a:ext cx="9144000" cy="5355312"/>
          </a:xfrm>
          <a:prstGeom prst="rect">
            <a:avLst/>
          </a:prstGeom>
          <a:noFill/>
        </p:spPr>
        <p:txBody>
          <a:bodyPr wrap="square" rtlCol="0">
            <a:spAutoFit/>
          </a:bodyPr>
          <a:lstStyle/>
          <a:p>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b="1" dirty="0" smtClean="0">
                <a:solidFill>
                  <a:schemeClr val="bg1"/>
                </a:solidFill>
                <a:latin typeface="Times New Roman" panose="02020603050405020304" pitchFamily="18" charset="0"/>
                <a:cs typeface="Times New Roman" panose="02020603050405020304" pitchFamily="18" charset="0"/>
              </a:rPr>
              <a:t>This </a:t>
            </a:r>
            <a:r>
              <a:rPr lang="en-US" b="1" dirty="0">
                <a:solidFill>
                  <a:schemeClr val="bg1"/>
                </a:solidFill>
                <a:latin typeface="Times New Roman" panose="02020603050405020304" pitchFamily="18" charset="0"/>
                <a:cs typeface="Times New Roman" panose="02020603050405020304" pitchFamily="18" charset="0"/>
              </a:rPr>
              <a:t>project titled “Microcontroller based Bidirectional Visitor counter” is designed and presented in order to count the visitors of an auditorium, hall, offices, malls, sports venue, etc</a:t>
            </a:r>
            <a:r>
              <a:rPr lang="en-US" b="1" dirty="0" smtClean="0">
                <a:solidFill>
                  <a:schemeClr val="bg1"/>
                </a:solidFill>
                <a:latin typeface="Times New Roman" panose="02020603050405020304" pitchFamily="18" charset="0"/>
                <a:cs typeface="Times New Roman" panose="02020603050405020304" pitchFamily="18" charset="0"/>
              </a:rPr>
              <a:t>.</a:t>
            </a:r>
          </a:p>
          <a:p>
            <a:pPr marL="285750" indent="-285750">
              <a:buFont typeface="Wingdings" pitchFamily="2" charset="2"/>
              <a:buChar char="q"/>
            </a:pPr>
            <a:endParaRPr lang="en-US" b="1" dirty="0" smtClean="0">
              <a:solidFill>
                <a:schemeClr val="bg1"/>
              </a:solidFill>
              <a:latin typeface="Times New Roman" panose="02020603050405020304" pitchFamily="18" charset="0"/>
              <a:cs typeface="Times New Roman" panose="02020603050405020304" pitchFamily="18" charset="0"/>
            </a:endParaRPr>
          </a:p>
          <a:p>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b="1" dirty="0">
                <a:solidFill>
                  <a:schemeClr val="bg1"/>
                </a:solidFill>
                <a:latin typeface="Times New Roman" panose="02020603050405020304" pitchFamily="18" charset="0"/>
                <a:cs typeface="Times New Roman" panose="02020603050405020304" pitchFamily="18" charset="0"/>
              </a:rPr>
              <a:t>The system counts both the entering and exiting visitor of the auditorium or hall or other place, where it is placed. Depending upon the interrupt from the sensors, the system identifies the entry and exit of the visitor</a:t>
            </a:r>
            <a:r>
              <a:rPr lang="en-US" b="1" dirty="0" smtClean="0">
                <a:solidFill>
                  <a:schemeClr val="bg1"/>
                </a:solidFill>
                <a:latin typeface="Times New Roman" panose="02020603050405020304" pitchFamily="18" charset="0"/>
                <a:cs typeface="Times New Roman" panose="02020603050405020304" pitchFamily="18" charset="0"/>
              </a:rPr>
              <a:t>.</a:t>
            </a:r>
          </a:p>
          <a:p>
            <a:endParaRPr lang="en-US" b="1" dirty="0" smtClean="0">
              <a:solidFill>
                <a:schemeClr val="bg1"/>
              </a:solidFill>
              <a:latin typeface="Times New Roman" panose="02020603050405020304" pitchFamily="18" charset="0"/>
              <a:cs typeface="Times New Roman" panose="02020603050405020304" pitchFamily="18" charset="0"/>
            </a:endParaRPr>
          </a:p>
          <a:p>
            <a:endParaRPr lang="en-US" b="1" dirty="0" smtClean="0">
              <a:solidFill>
                <a:schemeClr val="bg1"/>
              </a:solidFill>
              <a:latin typeface="Times New Roman" panose="02020603050405020304" pitchFamily="18" charset="0"/>
              <a:cs typeface="Times New Roman" panose="02020603050405020304" pitchFamily="18" charset="0"/>
            </a:endParaRPr>
          </a:p>
          <a:p>
            <a:pPr marL="285750" indent="-285750">
              <a:buFont typeface="Wingdings" pitchFamily="2" charset="2"/>
              <a:buChar char="q"/>
            </a:pPr>
            <a:r>
              <a:rPr lang="en-US" b="1" dirty="0">
                <a:solidFill>
                  <a:schemeClr val="bg1"/>
                </a:solidFill>
                <a:latin typeface="Times New Roman" panose="02020603050405020304" pitchFamily="18" charset="0"/>
                <a:cs typeface="Times New Roman" panose="02020603050405020304" pitchFamily="18" charset="0"/>
              </a:rPr>
              <a:t>On the successful implementation of the system, it displays the number of visitor present in the auditorium or hall. This system can be economically implemented in all the places where the visitors have to be counted and controlled.</a:t>
            </a:r>
          </a:p>
          <a:p>
            <a:pPr marL="285750" indent="-285750">
              <a:buFont typeface="Wingdings" pitchFamily="2" charset="2"/>
              <a:buChar char="q"/>
            </a:pPr>
            <a:endParaRPr lang="en-US" b="1" dirty="0">
              <a:latin typeface="Times New Roman" panose="02020603050405020304" pitchFamily="18" charset="0"/>
              <a:cs typeface="Times New Roman" panose="02020603050405020304" pitchFamily="18" charset="0"/>
            </a:endParaRPr>
          </a:p>
          <a:p>
            <a:pPr marL="285750" indent="-285750">
              <a:buFont typeface="Wingdings" pitchFamily="2" charset="2"/>
              <a:buChar char="q"/>
            </a:pPr>
            <a:endParaRPr lang="en-US" dirty="0"/>
          </a:p>
        </p:txBody>
      </p:sp>
    </p:spTree>
    <p:extLst>
      <p:ext uri="{BB962C8B-B14F-4D97-AF65-F5344CB8AC3E}">
        <p14:creationId xmlns:p14="http://schemas.microsoft.com/office/powerpoint/2010/main" val="19783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BEBA8EAE-BF5A-486C-A8C5-ECC9F3942E4B}">
                <a14:imgProps xmlns:a14="http://schemas.microsoft.com/office/drawing/2010/main">
                  <a14:imgLayer r:embed="rId3">
                    <a14:imgEffect>
                      <a14:colorTemperature colorTemp="47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1143000"/>
            <a:ext cx="9144000" cy="5715000"/>
          </a:xfrm>
          <a:prstGeom prst="rect">
            <a:avLst/>
          </a:prstGeom>
        </p:spPr>
      </p:pic>
      <p:sp>
        <p:nvSpPr>
          <p:cNvPr id="2" name="Title 1"/>
          <p:cNvSpPr>
            <a:spLocks noGrp="1"/>
          </p:cNvSpPr>
          <p:nvPr>
            <p:ph type="title"/>
          </p:nvPr>
        </p:nvSpPr>
        <p:spPr>
          <a:xfrm>
            <a:off x="-32657" y="-36140"/>
            <a:ext cx="9176657" cy="1179140"/>
          </a:xfrm>
          <a:solidFill>
            <a:schemeClr val="bg2">
              <a:lumMod val="50000"/>
            </a:schemeClr>
          </a:solidFill>
        </p:spPr>
        <p:style>
          <a:lnRef idx="1">
            <a:schemeClr val="accent2"/>
          </a:lnRef>
          <a:fillRef idx="2">
            <a:schemeClr val="accent2"/>
          </a:fillRef>
          <a:effectRef idx="1">
            <a:schemeClr val="accent2"/>
          </a:effectRef>
          <a:fontRef idx="minor">
            <a:schemeClr val="dk1"/>
          </a:fontRef>
        </p:style>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Block Diagram</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59361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52400"/>
            <a:ext cx="9122229" cy="921561"/>
          </a:xfrm>
        </p:spPr>
        <p:style>
          <a:lnRef idx="2">
            <a:schemeClr val="accent3">
              <a:shade val="50000"/>
            </a:schemeClr>
          </a:lnRef>
          <a:fillRef idx="1">
            <a:schemeClr val="accent3"/>
          </a:fillRef>
          <a:effectRef idx="0">
            <a:schemeClr val="accent3"/>
          </a:effectRef>
          <a:fontRef idx="minor">
            <a:schemeClr val="lt1"/>
          </a:fontRef>
        </p:style>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Materials Used(Slide 1)</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9161"/>
            <a:ext cx="2895600" cy="192578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769162"/>
            <a:ext cx="3200400" cy="192578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787604"/>
            <a:ext cx="3080657" cy="191982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3995" y="2662292"/>
            <a:ext cx="3392662" cy="216937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707426"/>
            <a:ext cx="2456650" cy="274320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34880" y="4831666"/>
            <a:ext cx="3783435" cy="209288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5461512"/>
            <a:ext cx="2456650" cy="1463040"/>
          </a:xfrm>
          <a:prstGeom prst="rect">
            <a:avLst/>
          </a:prstGeom>
        </p:spPr>
      </p:pic>
      <p:pic>
        <p:nvPicPr>
          <p:cNvPr id="15" name="Picture 14"/>
          <p:cNvPicPr>
            <a:picLocks noChangeAspect="1"/>
          </p:cNvPicPr>
          <p:nvPr/>
        </p:nvPicPr>
        <p:blipFill>
          <a:blip r:embed="rId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445764" y="2707426"/>
            <a:ext cx="3338231" cy="2124240"/>
          </a:xfrm>
          <a:prstGeom prst="rect">
            <a:avLst/>
          </a:prstGeom>
        </p:spPr>
      </p:pic>
      <p:pic>
        <p:nvPicPr>
          <p:cNvPr id="18" name="Picture 17"/>
          <p:cNvPicPr>
            <a:picLocks noChangeAspect="1"/>
          </p:cNvPicPr>
          <p:nvPr/>
        </p:nvPicPr>
        <p:blipFill>
          <a:blip r:embed="rId10" cstate="print">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030686" y="4831666"/>
            <a:ext cx="3113314" cy="2092886"/>
          </a:xfrm>
          <a:prstGeom prst="rect">
            <a:avLst/>
          </a:prstGeom>
        </p:spPr>
      </p:pic>
    </p:spTree>
    <p:extLst>
      <p:ext uri="{BB962C8B-B14F-4D97-AF65-F5344CB8AC3E}">
        <p14:creationId xmlns:p14="http://schemas.microsoft.com/office/powerpoint/2010/main" val="324317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3998" cy="1011422"/>
          </a:xfrm>
        </p:spPr>
        <p:style>
          <a:lnRef idx="2">
            <a:schemeClr val="accent3">
              <a:shade val="50000"/>
            </a:schemeClr>
          </a:lnRef>
          <a:fillRef idx="1">
            <a:schemeClr val="accent3"/>
          </a:fillRef>
          <a:effectRef idx="0">
            <a:schemeClr val="accent3"/>
          </a:effectRef>
          <a:fontRef idx="minor">
            <a:schemeClr val="lt1"/>
          </a:fontRef>
        </p:style>
        <p:txBody>
          <a:bodyPr/>
          <a:lstStyle/>
          <a:p>
            <a:r>
              <a:rPr lang="en-US" smtClean="0">
                <a:ln w="18415" cmpd="sng">
                  <a:solidFill>
                    <a:srgbClr val="FFFFFF"/>
                  </a:solidFill>
                  <a:prstDash val="solid"/>
                </a:ln>
                <a:solidFill>
                  <a:srgbClr val="FFFFFF"/>
                </a:solidFill>
                <a:effectLst>
                  <a:outerShdw blurRad="38100" dist="38100" dir="2700000" algn="tl">
                    <a:srgbClr val="000000">
                      <a:alpha val="43137"/>
                    </a:srgbClr>
                  </a:outerShdw>
                </a:effectLst>
              </a:rPr>
              <a:t>Materials Used(Slide </a:t>
            </a:r>
            <a:r>
              <a:rPr lang="en-US" dirty="0" smtClean="0">
                <a:ln w="18415" cmpd="sng">
                  <a:solidFill>
                    <a:srgbClr val="FFFFFF"/>
                  </a:solidFill>
                  <a:prstDash val="solid"/>
                </a:ln>
                <a:solidFill>
                  <a:srgbClr val="FFFFFF"/>
                </a:solidFill>
                <a:effectLst>
                  <a:outerShdw blurRad="38100" dist="38100" dir="2700000" algn="tl">
                    <a:srgbClr val="000000">
                      <a:alpha val="43137"/>
                    </a:srgbClr>
                  </a:outerShdw>
                </a:effectLst>
              </a:rPr>
              <a:t>2)</a:t>
            </a:r>
            <a:endParaRPr lang="en-US" dirty="0">
              <a:ln w="18415" cmpd="sng">
                <a:solidFill>
                  <a:srgbClr val="FFFFFF"/>
                </a:solidFill>
                <a:prstDash val="solid"/>
              </a:ln>
              <a:solidFill>
                <a:srgbClr val="FFFFFF"/>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9428" y="990231"/>
            <a:ext cx="3352801" cy="1809318"/>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5927508" y="2779428"/>
            <a:ext cx="3216492" cy="2139739"/>
          </a:xfrm>
          <a:prstGeom prst="rect">
            <a:avLst/>
          </a:prstGeom>
        </p:spPr>
      </p:pic>
      <p:pic>
        <p:nvPicPr>
          <p:cNvPr id="6" name="Picture 5"/>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5943600" y="4900400"/>
            <a:ext cx="1743292" cy="1955205"/>
          </a:xfrm>
          <a:prstGeom prst="rect">
            <a:avLst/>
          </a:prstGeom>
        </p:spPr>
      </p:pic>
      <p:pic>
        <p:nvPicPr>
          <p:cNvPr id="7" name="Picture 6"/>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tretch>
            <a:fillRect/>
          </a:stretch>
        </p:blipFill>
        <p:spPr>
          <a:xfrm>
            <a:off x="2590800" y="990231"/>
            <a:ext cx="3178629" cy="1789198"/>
          </a:xfrm>
          <a:prstGeom prst="rect">
            <a:avLst/>
          </a:prstGeom>
        </p:spPr>
      </p:pic>
      <p:pic>
        <p:nvPicPr>
          <p:cNvPr id="8" name="Picture 7"/>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11200"/>
                    </a14:imgEffect>
                  </a14:imgLayer>
                </a14:imgProps>
              </a:ext>
              <a:ext uri="{28A0092B-C50C-407E-A947-70E740481C1C}">
                <a14:useLocalDpi xmlns:a14="http://schemas.microsoft.com/office/drawing/2010/main" val="0"/>
              </a:ext>
            </a:extLst>
          </a:blip>
          <a:stretch>
            <a:fillRect/>
          </a:stretch>
        </p:blipFill>
        <p:spPr>
          <a:xfrm rot="5400000">
            <a:off x="-294552" y="1305975"/>
            <a:ext cx="3179904" cy="2590799"/>
          </a:xfrm>
          <a:prstGeom prst="rect">
            <a:avLst/>
          </a:prstGeom>
        </p:spPr>
      </p:pic>
      <p:pic>
        <p:nvPicPr>
          <p:cNvPr id="4" name="Picture 3"/>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1771" y="4191327"/>
            <a:ext cx="2569029" cy="2664278"/>
          </a:xfrm>
          <a:prstGeom prst="rect">
            <a:avLst/>
          </a:prstGeom>
        </p:spPr>
      </p:pic>
      <p:pic>
        <p:nvPicPr>
          <p:cNvPr id="1026" name="Picture 2" descr="E:\puja\project\pictures\DSCN0124.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2229928" y="3160420"/>
            <a:ext cx="4058451" cy="33367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14" cstate="print">
            <a:grayscl/>
            <a:extLst>
              <a:ext uri="{28A0092B-C50C-407E-A947-70E740481C1C}">
                <a14:useLocalDpi xmlns:a14="http://schemas.microsoft.com/office/drawing/2010/main" val="0"/>
              </a:ext>
            </a:extLst>
          </a:blip>
          <a:srcRect l="19382" t="26516" r="32469" b="31499"/>
          <a:stretch/>
        </p:blipFill>
        <p:spPr>
          <a:xfrm>
            <a:off x="7686892" y="4912740"/>
            <a:ext cx="1457108" cy="1945260"/>
          </a:xfrm>
          <a:prstGeom prst="rect">
            <a:avLst/>
          </a:prstGeom>
        </p:spPr>
      </p:pic>
    </p:spTree>
    <p:extLst>
      <p:ext uri="{BB962C8B-B14F-4D97-AF65-F5344CB8AC3E}">
        <p14:creationId xmlns:p14="http://schemas.microsoft.com/office/powerpoint/2010/main" val="167795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66899914"/>
              </p:ext>
            </p:extLst>
          </p:nvPr>
        </p:nvGraphicFramePr>
        <p:xfrm>
          <a:off x="0" y="0"/>
          <a:ext cx="9144000" cy="678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590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771"/>
            <a:ext cx="9133114" cy="1088571"/>
          </a:xfrm>
          <a:solidFill>
            <a:schemeClr val="accent3"/>
          </a:solidFill>
        </p:spPr>
        <p:txBody>
          <a:bodyPr>
            <a:norm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Sensor</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73738"/>
            <a:ext cx="5854610" cy="4684263"/>
          </a:xfrm>
          <a:prstGeom prst="rect">
            <a:avLst/>
          </a:prstGeom>
        </p:spPr>
      </p:pic>
      <p:sp>
        <p:nvSpPr>
          <p:cNvPr id="4" name="TextBox 3"/>
          <p:cNvSpPr txBox="1"/>
          <p:nvPr/>
        </p:nvSpPr>
        <p:spPr>
          <a:xfrm>
            <a:off x="0" y="1132114"/>
            <a:ext cx="9144000" cy="923330"/>
          </a:xfrm>
          <a:prstGeom prst="rect">
            <a:avLst/>
          </a:prstGeom>
          <a:noFill/>
        </p:spPr>
        <p:txBody>
          <a:bodyPr wrap="square" rtlCol="0">
            <a:spAutoFit/>
          </a:bodyPr>
          <a:lstStyle/>
          <a:p>
            <a:r>
              <a:rPr lang="en-US" dirty="0" smtClean="0"/>
              <a:t>A pair of IR Transmitter and Receiver is used at the entry-cum-exit gate. Whenever a person passes through the gate there is an interruption in IR beam and a clock pulse is generated for the microcontroller.</a:t>
            </a:r>
            <a:endParaRPr lang="en-US" dirty="0"/>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5854610" y="2656114"/>
            <a:ext cx="3289390" cy="4191000"/>
          </a:xfrm>
          <a:prstGeom prst="rect">
            <a:avLst/>
          </a:prstGeom>
        </p:spPr>
      </p:pic>
    </p:spTree>
    <p:extLst>
      <p:ext uri="{BB962C8B-B14F-4D97-AF65-F5344CB8AC3E}">
        <p14:creationId xmlns:p14="http://schemas.microsoft.com/office/powerpoint/2010/main" val="206017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 y="0"/>
            <a:ext cx="9176657" cy="1143000"/>
          </a:xfrm>
          <a:solidFill>
            <a:schemeClr val="accent3"/>
          </a:solidFill>
        </p:spPr>
        <p:style>
          <a:lnRef idx="1">
            <a:schemeClr val="accent6"/>
          </a:lnRef>
          <a:fillRef idx="2">
            <a:schemeClr val="accent6"/>
          </a:fillRef>
          <a:effectRef idx="1">
            <a:schemeClr val="accent6"/>
          </a:effectRef>
          <a:fontRef idx="minor">
            <a:schemeClr val="dk1"/>
          </a:fontRef>
        </p:style>
        <p:txBody>
          <a:bodyPr>
            <a:normAutofit/>
          </a:bodyPr>
          <a:lstStyle/>
          <a:p>
            <a:r>
              <a:rPr lang="en-US" dirty="0" smtClean="0">
                <a:solidFill>
                  <a:schemeClr val="accent5">
                    <a:lumMod val="50000"/>
                  </a:schemeClr>
                </a:solidFill>
              </a:rPr>
              <a:t>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Counter</a:t>
            </a:r>
            <a:endParaRPr lang="en-US" dirty="0">
              <a:solidFill>
                <a:schemeClr val="accent5">
                  <a:lumMod val="50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4058506"/>
            <a:ext cx="5791200" cy="2799494"/>
          </a:xfrm>
          <a:prstGeom prst="rect">
            <a:avLst/>
          </a:prstGeom>
        </p:spPr>
      </p:pic>
      <p:pic>
        <p:nvPicPr>
          <p:cNvPr id="5" name="Picture 4"/>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2700" y="1142999"/>
            <a:ext cx="2514600" cy="3429000"/>
          </a:xfrm>
          <a:prstGeom prst="rect">
            <a:avLst/>
          </a:prstGeom>
        </p:spPr>
      </p:pic>
      <p:sp>
        <p:nvSpPr>
          <p:cNvPr id="4" name="TextBox 3"/>
          <p:cNvSpPr txBox="1"/>
          <p:nvPr/>
        </p:nvSpPr>
        <p:spPr>
          <a:xfrm>
            <a:off x="2895600" y="1371600"/>
            <a:ext cx="6116480" cy="2308324"/>
          </a:xfrm>
          <a:prstGeom prst="rect">
            <a:avLst/>
          </a:prstGeom>
          <a:noFill/>
        </p:spPr>
        <p:txBody>
          <a:bodyPr wrap="square" rtlCol="0">
            <a:spAutoFit/>
          </a:bodyPr>
          <a:lstStyle/>
          <a:p>
            <a:r>
              <a:rPr lang="en-US" dirty="0"/>
              <a:t>The microcontroller controls counting and displays the number of persons present inside the hall</a:t>
            </a:r>
            <a:r>
              <a:rPr lang="en-US" dirty="0" smtClean="0"/>
              <a:t>.</a:t>
            </a:r>
            <a:r>
              <a:rPr lang="en-US" dirty="0"/>
              <a:t> </a:t>
            </a:r>
            <a:endParaRPr lang="en-US" dirty="0" smtClean="0"/>
          </a:p>
          <a:p>
            <a:r>
              <a:rPr lang="en-US" dirty="0" smtClean="0"/>
              <a:t>The </a:t>
            </a:r>
            <a:r>
              <a:rPr lang="en-US" dirty="0"/>
              <a:t>outputs of the Op-amps are fed to pin P1.0 and P1.1 of the 8-bit microcontroller AT89C51</a:t>
            </a:r>
            <a:r>
              <a:rPr lang="en-US" dirty="0" smtClean="0"/>
              <a:t>.</a:t>
            </a:r>
          </a:p>
          <a:p>
            <a:r>
              <a:rPr lang="en-US" dirty="0"/>
              <a:t>The microcontroller is programmed in such a way that when it will sense low signal at P1.0 it will increment the count by 1 and when it will sense a low signal at P1.1 it will decrement the count by 1. </a:t>
            </a:r>
          </a:p>
        </p:txBody>
      </p:sp>
      <p:sp>
        <p:nvSpPr>
          <p:cNvPr id="7" name="TextBox 6"/>
          <p:cNvSpPr txBox="1"/>
          <p:nvPr/>
        </p:nvSpPr>
        <p:spPr>
          <a:xfrm>
            <a:off x="152400" y="4571999"/>
            <a:ext cx="3309257" cy="2031325"/>
          </a:xfrm>
          <a:prstGeom prst="rect">
            <a:avLst/>
          </a:prstGeom>
          <a:noFill/>
        </p:spPr>
        <p:txBody>
          <a:bodyPr wrap="square" rtlCol="0">
            <a:spAutoFit/>
          </a:bodyPr>
          <a:lstStyle/>
          <a:p>
            <a:r>
              <a:rPr lang="en-US" dirty="0"/>
              <a:t>The AT89C51 is a 8-bit microcontroller with 4 KB of flash based program memory,128 bytes of RAM, 32 input/output lines, two 16 bits timers/counters, on-chip oscillator and clock circuitry. </a:t>
            </a:r>
          </a:p>
        </p:txBody>
      </p:sp>
    </p:spTree>
    <p:extLst>
      <p:ext uri="{BB962C8B-B14F-4D97-AF65-F5344CB8AC3E}">
        <p14:creationId xmlns:p14="http://schemas.microsoft.com/office/powerpoint/2010/main" val="55641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Display </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5" name="Picture 4"/>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1175657"/>
            <a:ext cx="4009073" cy="2188028"/>
          </a:xfrm>
          <a:prstGeom prst="rect">
            <a:avLst/>
          </a:prstGeom>
        </p:spPr>
      </p:pic>
      <p:pic>
        <p:nvPicPr>
          <p:cNvPr id="6" name="Picture 5"/>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028276" y="2894199"/>
            <a:ext cx="5115724" cy="399101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45607" y="1143000"/>
            <a:ext cx="5109376" cy="1751199"/>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5169922"/>
            <a:ext cx="4002024" cy="1655421"/>
          </a:xfrm>
          <a:prstGeom prst="rect">
            <a:avLst/>
          </a:prstGeom>
        </p:spPr>
      </p:pic>
      <p:sp>
        <p:nvSpPr>
          <p:cNvPr id="8" name="TextBox 7"/>
          <p:cNvSpPr txBox="1"/>
          <p:nvPr/>
        </p:nvSpPr>
        <p:spPr>
          <a:xfrm>
            <a:off x="152400" y="3736137"/>
            <a:ext cx="3733800" cy="1477328"/>
          </a:xfrm>
          <a:prstGeom prst="rect">
            <a:avLst/>
          </a:prstGeom>
          <a:noFill/>
        </p:spPr>
        <p:txBody>
          <a:bodyPr wrap="square" rtlCol="0">
            <a:spAutoFit/>
          </a:bodyPr>
          <a:lstStyle/>
          <a:p>
            <a:r>
              <a:rPr lang="en-US" dirty="0"/>
              <a:t>The count is displayed on a 16x2 LCD through the data sent through port 2 which is configured as an output port.</a:t>
            </a:r>
          </a:p>
          <a:p>
            <a:endParaRPr lang="en-US" dirty="0"/>
          </a:p>
        </p:txBody>
      </p:sp>
    </p:spTree>
    <p:extLst>
      <p:ext uri="{BB962C8B-B14F-4D97-AF65-F5344CB8AC3E}">
        <p14:creationId xmlns:p14="http://schemas.microsoft.com/office/powerpoint/2010/main" val="119661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753</TotalTime>
  <Words>585</Words>
  <Application>Microsoft Office PowerPoint</Application>
  <PresentationFormat>On-screen Show (4:3)</PresentationFormat>
  <Paragraphs>99</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 Black</vt:lpstr>
      <vt:lpstr>Calibri</vt:lpstr>
      <vt:lpstr>Constantia</vt:lpstr>
      <vt:lpstr>Times New Roman</vt:lpstr>
      <vt:lpstr>Wingdings</vt:lpstr>
      <vt:lpstr>Wingdings 2</vt:lpstr>
      <vt:lpstr>Flow</vt:lpstr>
      <vt:lpstr>BIDIRECTIONAL VISITOR COUNTER USING MICROCONTROLLER</vt:lpstr>
      <vt:lpstr> Aim of the Project</vt:lpstr>
      <vt:lpstr> Block Diagram</vt:lpstr>
      <vt:lpstr> Materials Used(Slide 1)</vt:lpstr>
      <vt:lpstr>Materials Used(Slide 2)</vt:lpstr>
      <vt:lpstr>PowerPoint Presentation</vt:lpstr>
      <vt:lpstr> Sensor</vt:lpstr>
      <vt:lpstr> Counter</vt:lpstr>
      <vt:lpstr> Display </vt:lpstr>
      <vt:lpstr>Circuit diagram</vt:lpstr>
      <vt:lpstr> Algorithm</vt:lpstr>
      <vt:lpstr>Flow chart </vt:lpstr>
      <vt:lpstr> Output </vt:lpstr>
      <vt:lpstr>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puja</dc:creator>
  <cp:lastModifiedBy>Ranip</cp:lastModifiedBy>
  <cp:revision>97</cp:revision>
  <dcterms:created xsi:type="dcterms:W3CDTF">2015-04-19T15:04:33Z</dcterms:created>
  <dcterms:modified xsi:type="dcterms:W3CDTF">2015-05-16T08:21:54Z</dcterms:modified>
</cp:coreProperties>
</file>